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21974dd2d441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7340f35b204341"/>
  </p:sldMasterIdLst>
  <p:sldIdLst>
    <p:sldId xmlns:r="http://schemas.openxmlformats.org/officeDocument/2006/relationships" id="256" r:id="R8477099879654a09"/>
    <p:sldId xmlns:r="http://schemas.openxmlformats.org/officeDocument/2006/relationships" id="257" r:id="R6dd7458a05e64fb5"/>
    <p:sldId xmlns:r="http://schemas.openxmlformats.org/officeDocument/2006/relationships" id="258" r:id="R41eccc6ce0fd44f9"/>
    <p:sldId xmlns:r="http://schemas.openxmlformats.org/officeDocument/2006/relationships" id="259" r:id="Rac9a110ca665401e"/>
    <p:sldId xmlns:r="http://schemas.openxmlformats.org/officeDocument/2006/relationships" id="260" r:id="R94e3143579764f87"/>
    <p:sldId xmlns:r="http://schemas.openxmlformats.org/officeDocument/2006/relationships" id="261" r:id="R9b4b662d32954e94"/>
    <p:sldId xmlns:r="http://schemas.openxmlformats.org/officeDocument/2006/relationships" id="262" r:id="Rba63e2f9357843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7340f35b204341" /><Relationship Type="http://schemas.openxmlformats.org/officeDocument/2006/relationships/slide" Target="/ppt/slides/slide1.xml" Id="R8477099879654a09" /><Relationship Type="http://schemas.openxmlformats.org/officeDocument/2006/relationships/slide" Target="/ppt/slides/slide2.xml" Id="R6dd7458a05e64fb5" /><Relationship Type="http://schemas.openxmlformats.org/officeDocument/2006/relationships/slide" Target="/ppt/slides/slide3.xml" Id="R41eccc6ce0fd44f9" /><Relationship Type="http://schemas.openxmlformats.org/officeDocument/2006/relationships/slide" Target="/ppt/slides/slide4.xml" Id="Rac9a110ca665401e" /><Relationship Type="http://schemas.openxmlformats.org/officeDocument/2006/relationships/slide" Target="/ppt/slides/slide5.xml" Id="R94e3143579764f87" /><Relationship Type="http://schemas.openxmlformats.org/officeDocument/2006/relationships/slide" Target="/ppt/slides/slide6.xml" Id="R9b4b662d32954e94" /><Relationship Type="http://schemas.openxmlformats.org/officeDocument/2006/relationships/slide" Target="/ppt/slides/slide7.xml" Id="Rba63e2f9357843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585bf4dc447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508b888f64b56" /><Relationship Type="http://schemas.openxmlformats.org/officeDocument/2006/relationships/theme" Target="/ppt/slideMasters/theme/theme1.xml" Id="R3dd6e0e6d8844c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508b888f64b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c7179cfbe43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cff8886be46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2bf90a81a46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9587bc6a1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3255b918547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e4653757f4d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f30b78bbe41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NGC PARKING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NGC PARKING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NGC PARKING 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NGC PARKING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NGC PARKING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NGC PARKING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−270 780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−696 519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4 801 169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NGC PARKING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COMMERCE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NGC PARKING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916 069 901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NGC PARKING 1 AS</a:t>
            </a:r>
          </a:p>
        </p:txBody>
      </p:sp>
    </p:spTree>
  </p:cSld>
  <p:clrMapOvr>
    <a:masterClrMapping xmlns:a="http://schemas.openxmlformats.org/drawingml/2006/main"/>
  </p:clrMapOvr>
</p:sld>
</file>