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63dfd64a2204af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cc317390c114338"/>
  </p:sldMasterIdLst>
  <p:sldIdLst>
    <p:sldId xmlns:r="http://schemas.openxmlformats.org/officeDocument/2006/relationships" id="256" r:id="Rbbdecc38e5a84d6a"/>
    <p:sldId xmlns:r="http://schemas.openxmlformats.org/officeDocument/2006/relationships" id="257" r:id="Rd1888f15a4284c75"/>
    <p:sldId xmlns:r="http://schemas.openxmlformats.org/officeDocument/2006/relationships" id="258" r:id="R7388235215e14302"/>
    <p:sldId xmlns:r="http://schemas.openxmlformats.org/officeDocument/2006/relationships" id="259" r:id="R61aded91ad924d8f"/>
    <p:sldId xmlns:r="http://schemas.openxmlformats.org/officeDocument/2006/relationships" id="260" r:id="R6c6393d13c924088"/>
    <p:sldId xmlns:r="http://schemas.openxmlformats.org/officeDocument/2006/relationships" id="261" r:id="Rac60cf9c3bbf442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cc317390c114338" /><Relationship Type="http://schemas.openxmlformats.org/officeDocument/2006/relationships/slide" Target="/ppt/slides/slide1.xml" Id="Rbbdecc38e5a84d6a" /><Relationship Type="http://schemas.openxmlformats.org/officeDocument/2006/relationships/slide" Target="/ppt/slides/slide2.xml" Id="Rd1888f15a4284c75" /><Relationship Type="http://schemas.openxmlformats.org/officeDocument/2006/relationships/slide" Target="/ppt/slides/slide3.xml" Id="R7388235215e14302" /><Relationship Type="http://schemas.openxmlformats.org/officeDocument/2006/relationships/slide" Target="/ppt/slides/slide4.xml" Id="R61aded91ad924d8f" /><Relationship Type="http://schemas.openxmlformats.org/officeDocument/2006/relationships/slide" Target="/ppt/slides/slide5.xml" Id="R6c6393d13c924088" /><Relationship Type="http://schemas.openxmlformats.org/officeDocument/2006/relationships/slide" Target="/ppt/slides/slide6.xml" Id="Rac60cf9c3bbf442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d9c93449b944f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05d847023b4aad" /><Relationship Type="http://schemas.openxmlformats.org/officeDocument/2006/relationships/theme" Target="/ppt/slideMasters/theme/theme1.xml" Id="Ra53b152779744c3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205d847023b4aa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ba98fd318d4ca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54a8d53d0d44e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7fce45da1647b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7adccea80044a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e850f8491e4f8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1ce8a584e743b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MOTTAK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MOTTAK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MOTTAK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MOTTAK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MOTTAK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MOTTAK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2017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9 644 382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1 616 829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1 232 564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1 567 291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2 032 263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MOTTAK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916 066 414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MOTTAK AS</a:t>
            </a:r>
          </a:p>
        </p:txBody>
      </p:sp>
    </p:spTree>
  </p:cSld>
  <p:clrMapOvr>
    <a:masterClrMapping xmlns:a="http://schemas.openxmlformats.org/drawingml/2006/main"/>
  </p:clrMapOvr>
</p:sld>
</file>