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b18590db0847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5774589ad349b4"/>
  </p:sldMasterIdLst>
  <p:sldIdLst>
    <p:sldId xmlns:r="http://schemas.openxmlformats.org/officeDocument/2006/relationships" id="256" r:id="Rd473b46e2e07482a"/>
    <p:sldId xmlns:r="http://schemas.openxmlformats.org/officeDocument/2006/relationships" id="257" r:id="R8c4050ee104045f1"/>
    <p:sldId xmlns:r="http://schemas.openxmlformats.org/officeDocument/2006/relationships" id="258" r:id="Rf2431a989c574b4f"/>
    <p:sldId xmlns:r="http://schemas.openxmlformats.org/officeDocument/2006/relationships" id="259" r:id="Re126c496d09a4a8b"/>
    <p:sldId xmlns:r="http://schemas.openxmlformats.org/officeDocument/2006/relationships" id="260" r:id="Rbbad1158b4a9422f"/>
    <p:sldId xmlns:r="http://schemas.openxmlformats.org/officeDocument/2006/relationships" id="261" r:id="Rcff8a959b0f5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774589ad349b4" /><Relationship Type="http://schemas.openxmlformats.org/officeDocument/2006/relationships/slide" Target="/ppt/slides/slide1.xml" Id="Rd473b46e2e07482a" /><Relationship Type="http://schemas.openxmlformats.org/officeDocument/2006/relationships/slide" Target="/ppt/slides/slide2.xml" Id="R8c4050ee104045f1" /><Relationship Type="http://schemas.openxmlformats.org/officeDocument/2006/relationships/slide" Target="/ppt/slides/slide3.xml" Id="Rf2431a989c574b4f" /><Relationship Type="http://schemas.openxmlformats.org/officeDocument/2006/relationships/slide" Target="/ppt/slides/slide4.xml" Id="Re126c496d09a4a8b" /><Relationship Type="http://schemas.openxmlformats.org/officeDocument/2006/relationships/slide" Target="/ppt/slides/slide5.xml" Id="Rbbad1158b4a9422f" /><Relationship Type="http://schemas.openxmlformats.org/officeDocument/2006/relationships/slide" Target="/ppt/slides/slide6.xml" Id="Rcff8a959b0f5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45a6d297745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9421b347d4323" /><Relationship Type="http://schemas.openxmlformats.org/officeDocument/2006/relationships/theme" Target="/ppt/slideMasters/theme/theme1.xml" Id="R7e6af75a6c6e42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a9421b347d43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93fe075d5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58cbc32c8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fd22bfba9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1329953d840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6af56a8a1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722179d03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VIKEN FORSIKRINGSPARTNER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FORSIKRINGSPARTNER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FORSIKRINGSPARTNER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FORSIKRINGSPARTNER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FORSIKRINGSPARTNER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FORSIKRINGSPARTNER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765 064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336 683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294 539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859 876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FORSIKRINGSPARTNER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916 065 124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FORSIKRINGSPARTNER AS</a:t>
            </a:r>
          </a:p>
        </p:txBody>
      </p:sp>
    </p:spTree>
  </p:cSld>
  <p:clrMapOvr>
    <a:masterClrMapping xmlns:a="http://schemas.openxmlformats.org/drawingml/2006/main"/>
  </p:clrMapOvr>
</p:sld>
</file>