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37e386dc0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b8efa46334168"/>
  </p:sldMasterIdLst>
  <p:sldIdLst>
    <p:sldId xmlns:r="http://schemas.openxmlformats.org/officeDocument/2006/relationships" id="256" r:id="Re2419147a9b0405d"/>
    <p:sldId xmlns:r="http://schemas.openxmlformats.org/officeDocument/2006/relationships" id="257" r:id="R3a73a15f5ad04bc9"/>
    <p:sldId xmlns:r="http://schemas.openxmlformats.org/officeDocument/2006/relationships" id="258" r:id="Rd12689f325d2408a"/>
    <p:sldId xmlns:r="http://schemas.openxmlformats.org/officeDocument/2006/relationships" id="259" r:id="R5c76ff8c9b894b23"/>
    <p:sldId xmlns:r="http://schemas.openxmlformats.org/officeDocument/2006/relationships" id="260" r:id="R052f01f0260a40d3"/>
    <p:sldId xmlns:r="http://schemas.openxmlformats.org/officeDocument/2006/relationships" id="261" r:id="R3a33b4a755c940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b8efa46334168" /><Relationship Type="http://schemas.openxmlformats.org/officeDocument/2006/relationships/slide" Target="/ppt/slides/slide1.xml" Id="Re2419147a9b0405d" /><Relationship Type="http://schemas.openxmlformats.org/officeDocument/2006/relationships/slide" Target="/ppt/slides/slide2.xml" Id="R3a73a15f5ad04bc9" /><Relationship Type="http://schemas.openxmlformats.org/officeDocument/2006/relationships/slide" Target="/ppt/slides/slide3.xml" Id="Rd12689f325d2408a" /><Relationship Type="http://schemas.openxmlformats.org/officeDocument/2006/relationships/slide" Target="/ppt/slides/slide4.xml" Id="R5c76ff8c9b894b23" /><Relationship Type="http://schemas.openxmlformats.org/officeDocument/2006/relationships/slide" Target="/ppt/slides/slide5.xml" Id="R052f01f0260a40d3" /><Relationship Type="http://schemas.openxmlformats.org/officeDocument/2006/relationships/slide" Target="/ppt/slides/slide6.xml" Id="R3a33b4a755c940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2d0b6fc2744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b490e21424645" /><Relationship Type="http://schemas.openxmlformats.org/officeDocument/2006/relationships/theme" Target="/ppt/slideMasters/theme/theme1.xml" Id="R116b94de9951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b490e2142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ad13ba599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4f2c29be4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8ca60543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c4bc45a7a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cec85608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81d506d74d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 SIGNATUR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 SIGNATUR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916 064 047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SIGNATUR AS</a:t>
            </a:r>
          </a:p>
        </p:txBody>
      </p:sp>
    </p:spTree>
  </p:cSld>
  <p:clrMapOvr>
    <a:masterClrMapping xmlns:a="http://schemas.openxmlformats.org/drawingml/2006/main"/>
  </p:clrMapOvr>
</p:sld>
</file>