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946e9e338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b36474b3ab46e5"/>
  </p:sldMasterIdLst>
  <p:sldIdLst>
    <p:sldId xmlns:r="http://schemas.openxmlformats.org/officeDocument/2006/relationships" id="256" r:id="R609fe15a04e94f9f"/>
    <p:sldId xmlns:r="http://schemas.openxmlformats.org/officeDocument/2006/relationships" id="257" r:id="R8569ef6cb9de4d85"/>
    <p:sldId xmlns:r="http://schemas.openxmlformats.org/officeDocument/2006/relationships" id="258" r:id="R3c03fa98cc154cc7"/>
    <p:sldId xmlns:r="http://schemas.openxmlformats.org/officeDocument/2006/relationships" id="259" r:id="Rba092c96e6014335"/>
    <p:sldId xmlns:r="http://schemas.openxmlformats.org/officeDocument/2006/relationships" id="260" r:id="R7bc0cda0f4b0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36474b3ab46e5" /><Relationship Type="http://schemas.openxmlformats.org/officeDocument/2006/relationships/slide" Target="/ppt/slides/slide1.xml" Id="R609fe15a04e94f9f" /><Relationship Type="http://schemas.openxmlformats.org/officeDocument/2006/relationships/slide" Target="/ppt/slides/slide2.xml" Id="R8569ef6cb9de4d85" /><Relationship Type="http://schemas.openxmlformats.org/officeDocument/2006/relationships/slide" Target="/ppt/slides/slide3.xml" Id="R3c03fa98cc154cc7" /><Relationship Type="http://schemas.openxmlformats.org/officeDocument/2006/relationships/slide" Target="/ppt/slides/slide4.xml" Id="Rba092c96e6014335" /><Relationship Type="http://schemas.openxmlformats.org/officeDocument/2006/relationships/slide" Target="/ppt/slides/slide5.xml" Id="R7bc0cda0f4b0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cca7b39c7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e592c0674de0" /><Relationship Type="http://schemas.openxmlformats.org/officeDocument/2006/relationships/theme" Target="/ppt/slideMasters/theme/theme1.xml" Id="R838cd21f3471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4e592c067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1e9228b1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c8bb9c698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bb9365b74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32d26a657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ff1bbdcb1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GARDERMOEN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GARDERMOEN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916 059 078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TRANSPORT AS</a:t>
            </a:r>
          </a:p>
        </p:txBody>
      </p:sp>
    </p:spTree>
  </p:cSld>
  <p:clrMapOvr>
    <a:masterClrMapping xmlns:a="http://schemas.openxmlformats.org/drawingml/2006/main"/>
  </p:clrMapOvr>
</p:sld>
</file>