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ff6c1021d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166b9f4bf4c0a"/>
  </p:sldMasterIdLst>
  <p:sldIdLst>
    <p:sldId xmlns:r="http://schemas.openxmlformats.org/officeDocument/2006/relationships" id="256" r:id="R2e6a10f593c244c6"/>
    <p:sldId xmlns:r="http://schemas.openxmlformats.org/officeDocument/2006/relationships" id="257" r:id="Rd549b2063c1a4726"/>
    <p:sldId xmlns:r="http://schemas.openxmlformats.org/officeDocument/2006/relationships" id="258" r:id="Rffd29018faa84d36"/>
    <p:sldId xmlns:r="http://schemas.openxmlformats.org/officeDocument/2006/relationships" id="259" r:id="Rb82623ce1d704ce0"/>
    <p:sldId xmlns:r="http://schemas.openxmlformats.org/officeDocument/2006/relationships" id="260" r:id="Rbed511cc55b04650"/>
    <p:sldId xmlns:r="http://schemas.openxmlformats.org/officeDocument/2006/relationships" id="261" r:id="R07c98b03835f408a"/>
    <p:sldId xmlns:r="http://schemas.openxmlformats.org/officeDocument/2006/relationships" id="262" r:id="Rb0c144cf2202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166b9f4bf4c0a" /><Relationship Type="http://schemas.openxmlformats.org/officeDocument/2006/relationships/slide" Target="/ppt/slides/slide1.xml" Id="R2e6a10f593c244c6" /><Relationship Type="http://schemas.openxmlformats.org/officeDocument/2006/relationships/slide" Target="/ppt/slides/slide2.xml" Id="Rd549b2063c1a4726" /><Relationship Type="http://schemas.openxmlformats.org/officeDocument/2006/relationships/slide" Target="/ppt/slides/slide3.xml" Id="Rffd29018faa84d36" /><Relationship Type="http://schemas.openxmlformats.org/officeDocument/2006/relationships/slide" Target="/ppt/slides/slide4.xml" Id="Rb82623ce1d704ce0" /><Relationship Type="http://schemas.openxmlformats.org/officeDocument/2006/relationships/slide" Target="/ppt/slides/slide5.xml" Id="Rbed511cc55b04650" /><Relationship Type="http://schemas.openxmlformats.org/officeDocument/2006/relationships/slide" Target="/ppt/slides/slide6.xml" Id="R07c98b03835f408a" /><Relationship Type="http://schemas.openxmlformats.org/officeDocument/2006/relationships/slide" Target="/ppt/slides/slide7.xml" Id="Rb0c144cf2202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1d1d7f943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c08f5a29e49b9" /><Relationship Type="http://schemas.openxmlformats.org/officeDocument/2006/relationships/theme" Target="/ppt/slideMasters/theme/theme1.xml" Id="R6deaec235863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c08f5a29e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6c2935920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402f49264a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7b472ed7b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4f785f534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05180d62e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a6b9bf017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59c99749b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SMØRHOLM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SMØRHOLM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65 920 992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6 816 652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5 810 466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40 381 721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SMØRHOLM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SESILIE SMØRHOLM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81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916 055 692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SMØRHOLM AS</a:t>
            </a:r>
          </a:p>
        </p:txBody>
      </p:sp>
    </p:spTree>
  </p:cSld>
  <p:clrMapOvr>
    <a:masterClrMapping xmlns:a="http://schemas.openxmlformats.org/drawingml/2006/main"/>
  </p:clrMapOvr>
</p:sld>
</file>