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c00a1981b3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0f8a4438a94f9e"/>
  </p:sldMasterIdLst>
  <p:sldIdLst>
    <p:sldId xmlns:r="http://schemas.openxmlformats.org/officeDocument/2006/relationships" id="256" r:id="Rabb9ffd3f4164466"/>
    <p:sldId xmlns:r="http://schemas.openxmlformats.org/officeDocument/2006/relationships" id="257" r:id="Rc87e72d92b254a4f"/>
    <p:sldId xmlns:r="http://schemas.openxmlformats.org/officeDocument/2006/relationships" id="258" r:id="R2a063c66ba144870"/>
    <p:sldId xmlns:r="http://schemas.openxmlformats.org/officeDocument/2006/relationships" id="259" r:id="R484940b1e3bb4450"/>
    <p:sldId xmlns:r="http://schemas.openxmlformats.org/officeDocument/2006/relationships" id="260" r:id="Re5923d6407c845cf"/>
    <p:sldId xmlns:r="http://schemas.openxmlformats.org/officeDocument/2006/relationships" id="261" r:id="R08fa7080b8854684"/>
    <p:sldId xmlns:r="http://schemas.openxmlformats.org/officeDocument/2006/relationships" id="262" r:id="Rd3d96a5588bb45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f8a4438a94f9e" /><Relationship Type="http://schemas.openxmlformats.org/officeDocument/2006/relationships/slide" Target="/ppt/slides/slide1.xml" Id="Rabb9ffd3f4164466" /><Relationship Type="http://schemas.openxmlformats.org/officeDocument/2006/relationships/slide" Target="/ppt/slides/slide2.xml" Id="Rc87e72d92b254a4f" /><Relationship Type="http://schemas.openxmlformats.org/officeDocument/2006/relationships/slide" Target="/ppt/slides/slide3.xml" Id="R2a063c66ba144870" /><Relationship Type="http://schemas.openxmlformats.org/officeDocument/2006/relationships/slide" Target="/ppt/slides/slide4.xml" Id="R484940b1e3bb4450" /><Relationship Type="http://schemas.openxmlformats.org/officeDocument/2006/relationships/slide" Target="/ppt/slides/slide5.xml" Id="Re5923d6407c845cf" /><Relationship Type="http://schemas.openxmlformats.org/officeDocument/2006/relationships/slide" Target="/ppt/slides/slide6.xml" Id="R08fa7080b8854684" /><Relationship Type="http://schemas.openxmlformats.org/officeDocument/2006/relationships/slide" Target="/ppt/slides/slide7.xml" Id="Rd3d96a5588bb45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fc4370f40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5a8a9dc394ff7" /><Relationship Type="http://schemas.openxmlformats.org/officeDocument/2006/relationships/theme" Target="/ppt/slideMasters/theme/theme1.xml" Id="R546c06e9cfeb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5a8a9dc39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a12fe50cf43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874e70f0847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e20808abe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e35ff52ce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59d867cc848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4aeb5f83e4f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cfc7116b14d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 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 HANSEN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640 681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2 163 053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BØHN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39D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hbh@live.no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916 054 815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 HANSEN HOLDING AS</a:t>
            </a:r>
          </a:p>
        </p:txBody>
      </p:sp>
    </p:spTree>
  </p:cSld>
  <p:clrMapOvr>
    <a:masterClrMapping xmlns:a="http://schemas.openxmlformats.org/drawingml/2006/main"/>
  </p:clrMapOvr>
</p:sld>
</file>