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21ab8c89684c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ebae88dc9547e6"/>
  </p:sldMasterIdLst>
  <p:sldIdLst>
    <p:sldId xmlns:r="http://schemas.openxmlformats.org/officeDocument/2006/relationships" id="256" r:id="Ra751d249bd944a55"/>
    <p:sldId xmlns:r="http://schemas.openxmlformats.org/officeDocument/2006/relationships" id="257" r:id="Rb49217fb4ba54158"/>
    <p:sldId xmlns:r="http://schemas.openxmlformats.org/officeDocument/2006/relationships" id="258" r:id="R50c85afe38674de6"/>
    <p:sldId xmlns:r="http://schemas.openxmlformats.org/officeDocument/2006/relationships" id="259" r:id="R50e407b2245c4ff0"/>
    <p:sldId xmlns:r="http://schemas.openxmlformats.org/officeDocument/2006/relationships" id="260" r:id="Rc20684e7d8674977"/>
    <p:sldId xmlns:r="http://schemas.openxmlformats.org/officeDocument/2006/relationships" id="261" r:id="Rc604f582b60947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bae88dc9547e6" /><Relationship Type="http://schemas.openxmlformats.org/officeDocument/2006/relationships/slide" Target="/ppt/slides/slide1.xml" Id="Ra751d249bd944a55" /><Relationship Type="http://schemas.openxmlformats.org/officeDocument/2006/relationships/slide" Target="/ppt/slides/slide2.xml" Id="Rb49217fb4ba54158" /><Relationship Type="http://schemas.openxmlformats.org/officeDocument/2006/relationships/slide" Target="/ppt/slides/slide3.xml" Id="R50c85afe38674de6" /><Relationship Type="http://schemas.openxmlformats.org/officeDocument/2006/relationships/slide" Target="/ppt/slides/slide4.xml" Id="R50e407b2245c4ff0" /><Relationship Type="http://schemas.openxmlformats.org/officeDocument/2006/relationships/slide" Target="/ppt/slides/slide5.xml" Id="Rc20684e7d8674977" /><Relationship Type="http://schemas.openxmlformats.org/officeDocument/2006/relationships/slide" Target="/ppt/slides/slide6.xml" Id="Rc604f582b60947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f3002758945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96993d3447a1" /><Relationship Type="http://schemas.openxmlformats.org/officeDocument/2006/relationships/theme" Target="/ppt/slideMasters/theme/theme1.xml" Id="Rdbe3723ed47243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d96993d34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313262e3348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61e3a98a4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254e5953c45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9349e8f58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61709714e45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bd1c7c725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JESSHEIM GRILL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JESSHEIM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JESSHEIM GRILL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JESSHEIM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JESSHEIM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JESSHEIM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2 562 964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−196 635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327 620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JESSHEIM GRILL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916 053 754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JESSHEIM GRILL AS</a:t>
            </a:r>
          </a:p>
        </p:txBody>
      </p:sp>
    </p:spTree>
  </p:cSld>
  <p:clrMapOvr>
    <a:masterClrMapping xmlns:a="http://schemas.openxmlformats.org/drawingml/2006/main"/>
  </p:clrMapOvr>
</p:sld>
</file>