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376f65cf584b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5f11cb85964c92"/>
  </p:sldMasterIdLst>
  <p:sldIdLst>
    <p:sldId xmlns:r="http://schemas.openxmlformats.org/officeDocument/2006/relationships" id="256" r:id="R03f344d4fa0c4918"/>
    <p:sldId xmlns:r="http://schemas.openxmlformats.org/officeDocument/2006/relationships" id="257" r:id="Rbcdaa9f93fbe4993"/>
    <p:sldId xmlns:r="http://schemas.openxmlformats.org/officeDocument/2006/relationships" id="258" r:id="R0cf8e4c7f70e4eae"/>
    <p:sldId xmlns:r="http://schemas.openxmlformats.org/officeDocument/2006/relationships" id="259" r:id="R96e418095cec4e81"/>
    <p:sldId xmlns:r="http://schemas.openxmlformats.org/officeDocument/2006/relationships" id="260" r:id="R754b67f4a10d44c3"/>
    <p:sldId xmlns:r="http://schemas.openxmlformats.org/officeDocument/2006/relationships" id="261" r:id="R6a87b06ceebb45f8"/>
    <p:sldId xmlns:r="http://schemas.openxmlformats.org/officeDocument/2006/relationships" id="262" r:id="Rbd08de08824a44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5f11cb85964c92" /><Relationship Type="http://schemas.openxmlformats.org/officeDocument/2006/relationships/slide" Target="/ppt/slides/slide1.xml" Id="R03f344d4fa0c4918" /><Relationship Type="http://schemas.openxmlformats.org/officeDocument/2006/relationships/slide" Target="/ppt/slides/slide2.xml" Id="Rbcdaa9f93fbe4993" /><Relationship Type="http://schemas.openxmlformats.org/officeDocument/2006/relationships/slide" Target="/ppt/slides/slide3.xml" Id="R0cf8e4c7f70e4eae" /><Relationship Type="http://schemas.openxmlformats.org/officeDocument/2006/relationships/slide" Target="/ppt/slides/slide4.xml" Id="R96e418095cec4e81" /><Relationship Type="http://schemas.openxmlformats.org/officeDocument/2006/relationships/slide" Target="/ppt/slides/slide5.xml" Id="R754b67f4a10d44c3" /><Relationship Type="http://schemas.openxmlformats.org/officeDocument/2006/relationships/slide" Target="/ppt/slides/slide6.xml" Id="R6a87b06ceebb45f8" /><Relationship Type="http://schemas.openxmlformats.org/officeDocument/2006/relationships/slide" Target="/ppt/slides/slide7.xml" Id="Rbd08de08824a44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3712ed73345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0af7292ce4451" /><Relationship Type="http://schemas.openxmlformats.org/officeDocument/2006/relationships/theme" Target="/ppt/slideMasters/theme/theme1.xml" Id="Rda31fd72ee9d4c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b0af7292ce44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6f298b49340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9c8af06db4a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0c9ccc597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2491d6bcf4f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09e74c35548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3399c98d246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4f44dc9544f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KRUSE SMITH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 SMITH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KRUSE SMITH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 SMITH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 SMITH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 SMITH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2 437 853 249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−315 216 515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−248 664 081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39 385 122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1 120 666 063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 SMITH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KRUSE SMITH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 SMITH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916 050 445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 SMITH ENTREPRENØR AS</a:t>
            </a:r>
          </a:p>
        </p:txBody>
      </p:sp>
    </p:spTree>
  </p:cSld>
  <p:clrMapOvr>
    <a:masterClrMapping xmlns:a="http://schemas.openxmlformats.org/drawingml/2006/main"/>
  </p:clrMapOvr>
</p:sld>
</file>