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ad65d111de48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4265b5d68f4d25"/>
  </p:sldMasterIdLst>
  <p:sldIdLst>
    <p:sldId xmlns:r="http://schemas.openxmlformats.org/officeDocument/2006/relationships" id="256" r:id="R71f8ccc19edb46c9"/>
    <p:sldId xmlns:r="http://schemas.openxmlformats.org/officeDocument/2006/relationships" id="257" r:id="Rdc9828c1a5114567"/>
    <p:sldId xmlns:r="http://schemas.openxmlformats.org/officeDocument/2006/relationships" id="258" r:id="Rdc336def159947e7"/>
    <p:sldId xmlns:r="http://schemas.openxmlformats.org/officeDocument/2006/relationships" id="259" r:id="R33e8b26e806a4033"/>
    <p:sldId xmlns:r="http://schemas.openxmlformats.org/officeDocument/2006/relationships" id="260" r:id="Re2b0cfe5835d4632"/>
    <p:sldId xmlns:r="http://schemas.openxmlformats.org/officeDocument/2006/relationships" id="261" r:id="R7987d0a777b842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265b5d68f4d25" /><Relationship Type="http://schemas.openxmlformats.org/officeDocument/2006/relationships/slide" Target="/ppt/slides/slide1.xml" Id="R71f8ccc19edb46c9" /><Relationship Type="http://schemas.openxmlformats.org/officeDocument/2006/relationships/slide" Target="/ppt/slides/slide2.xml" Id="Rdc9828c1a5114567" /><Relationship Type="http://schemas.openxmlformats.org/officeDocument/2006/relationships/slide" Target="/ppt/slides/slide3.xml" Id="Rdc336def159947e7" /><Relationship Type="http://schemas.openxmlformats.org/officeDocument/2006/relationships/slide" Target="/ppt/slides/slide4.xml" Id="R33e8b26e806a4033" /><Relationship Type="http://schemas.openxmlformats.org/officeDocument/2006/relationships/slide" Target="/ppt/slides/slide5.xml" Id="Re2b0cfe5835d4632" /><Relationship Type="http://schemas.openxmlformats.org/officeDocument/2006/relationships/slide" Target="/ppt/slides/slide6.xml" Id="R7987d0a777b842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61e1f5f43b4a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a414edd424bab" /><Relationship Type="http://schemas.openxmlformats.org/officeDocument/2006/relationships/theme" Target="/ppt/slideMasters/theme/theme1.xml" Id="R6e4bfc17c91946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4a414edd424b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06e15c07940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7f7707d6b46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045daf9a740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888a5871c46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22803d90142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c86b7eb184c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ARCH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MØLLER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Rasmus Møller, Hogstadbakken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916 040 083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ARCH AS</a:t>
            </a:r>
          </a:p>
        </p:txBody>
      </p:sp>
    </p:spTree>
  </p:cSld>
  <p:clrMapOvr>
    <a:masterClrMapping xmlns:a="http://schemas.openxmlformats.org/drawingml/2006/main"/>
  </p:clrMapOvr>
</p:sld>
</file>