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7a4978025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1350f6804b4a0f"/>
  </p:sldMasterIdLst>
  <p:sldIdLst>
    <p:sldId xmlns:r="http://schemas.openxmlformats.org/officeDocument/2006/relationships" id="256" r:id="R403f3fcfefa54575"/>
    <p:sldId xmlns:r="http://schemas.openxmlformats.org/officeDocument/2006/relationships" id="257" r:id="Rd3e9f62b5d354228"/>
    <p:sldId xmlns:r="http://schemas.openxmlformats.org/officeDocument/2006/relationships" id="258" r:id="R84ebe04fe76040b7"/>
    <p:sldId xmlns:r="http://schemas.openxmlformats.org/officeDocument/2006/relationships" id="259" r:id="Re02c3b12fd9d48cc"/>
    <p:sldId xmlns:r="http://schemas.openxmlformats.org/officeDocument/2006/relationships" id="260" r:id="R1173f7c136d044d0"/>
    <p:sldId xmlns:r="http://schemas.openxmlformats.org/officeDocument/2006/relationships" id="261" r:id="R73273a5ef57e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350f6804b4a0f" /><Relationship Type="http://schemas.openxmlformats.org/officeDocument/2006/relationships/slide" Target="/ppt/slides/slide1.xml" Id="R403f3fcfefa54575" /><Relationship Type="http://schemas.openxmlformats.org/officeDocument/2006/relationships/slide" Target="/ppt/slides/slide2.xml" Id="Rd3e9f62b5d354228" /><Relationship Type="http://schemas.openxmlformats.org/officeDocument/2006/relationships/slide" Target="/ppt/slides/slide3.xml" Id="R84ebe04fe76040b7" /><Relationship Type="http://schemas.openxmlformats.org/officeDocument/2006/relationships/slide" Target="/ppt/slides/slide4.xml" Id="Re02c3b12fd9d48cc" /><Relationship Type="http://schemas.openxmlformats.org/officeDocument/2006/relationships/slide" Target="/ppt/slides/slide5.xml" Id="R1173f7c136d044d0" /><Relationship Type="http://schemas.openxmlformats.org/officeDocument/2006/relationships/slide" Target="/ppt/slides/slide6.xml" Id="R73273a5ef57e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1dc2e5354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1dcbbf891487f" /><Relationship Type="http://schemas.openxmlformats.org/officeDocument/2006/relationships/theme" Target="/ppt/slideMasters/theme/theme1.xml" Id="Re2a9a63a164447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1dcbbf891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277a6bb7b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af4482bd7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3d16b4a8648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6018b9268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fb3340b52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dcd5b519f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NIMBUS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NIMBUS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JOAR ØIEN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ØIEN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ØIEN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ØIEN  –  22,2 %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Grandfjæra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NIMBUS AS</a:t>
            </a:r>
          </a:p>
        </p:txBody>
      </p:sp>
    </p:spTree>
  </p:cSld>
  <p:clrMapOvr>
    <a:masterClrMapping xmlns:a="http://schemas.openxmlformats.org/drawingml/2006/main"/>
  </p:clrMapOvr>
</p:sld>
</file>