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2cc45077f741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c06c284b60401c"/>
  </p:sldMasterIdLst>
  <p:sldIdLst>
    <p:sldId xmlns:r="http://schemas.openxmlformats.org/officeDocument/2006/relationships" id="256" r:id="Rff1284ab59154ec9"/>
    <p:sldId xmlns:r="http://schemas.openxmlformats.org/officeDocument/2006/relationships" id="257" r:id="R4655c1f16c3e4e2b"/>
    <p:sldId xmlns:r="http://schemas.openxmlformats.org/officeDocument/2006/relationships" id="258" r:id="R89b62d5b805249d0"/>
    <p:sldId xmlns:r="http://schemas.openxmlformats.org/officeDocument/2006/relationships" id="259" r:id="R7602251ba2134bcc"/>
    <p:sldId xmlns:r="http://schemas.openxmlformats.org/officeDocument/2006/relationships" id="260" r:id="Re5366d99dbb745fc"/>
    <p:sldId xmlns:r="http://schemas.openxmlformats.org/officeDocument/2006/relationships" id="261" r:id="R07edb52eb11c47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06c284b60401c" /><Relationship Type="http://schemas.openxmlformats.org/officeDocument/2006/relationships/slide" Target="/ppt/slides/slide1.xml" Id="Rff1284ab59154ec9" /><Relationship Type="http://schemas.openxmlformats.org/officeDocument/2006/relationships/slide" Target="/ppt/slides/slide2.xml" Id="R4655c1f16c3e4e2b" /><Relationship Type="http://schemas.openxmlformats.org/officeDocument/2006/relationships/slide" Target="/ppt/slides/slide3.xml" Id="R89b62d5b805249d0" /><Relationship Type="http://schemas.openxmlformats.org/officeDocument/2006/relationships/slide" Target="/ppt/slides/slide4.xml" Id="R7602251ba2134bcc" /><Relationship Type="http://schemas.openxmlformats.org/officeDocument/2006/relationships/slide" Target="/ppt/slides/slide5.xml" Id="Re5366d99dbb745fc" /><Relationship Type="http://schemas.openxmlformats.org/officeDocument/2006/relationships/slide" Target="/ppt/slides/slide6.xml" Id="R07edb52eb11c47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c2ca0380e541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eda0193e44feb" /><Relationship Type="http://schemas.openxmlformats.org/officeDocument/2006/relationships/theme" Target="/ppt/slideMasters/theme/theme1.xml" Id="Rb0f30447ac9e40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feda0193e44f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314afabd547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615e8f86945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5fcbd94cd42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979be95e94c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2765e1abe4c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23837943b4b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IRJ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IRJ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−548 048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1 530 057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15 787 651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17 842 976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Svensenga 174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916 034 733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IRJ HOLDING AS</a:t>
            </a:r>
          </a:p>
        </p:txBody>
      </p:sp>
    </p:spTree>
  </p:cSld>
  <p:clrMapOvr>
    <a:masterClrMapping xmlns:a="http://schemas.openxmlformats.org/drawingml/2006/main"/>
  </p:clrMapOvr>
</p:sld>
</file>