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8adc6619e243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10058cedbf4684"/>
  </p:sldMasterIdLst>
  <p:sldIdLst>
    <p:sldId xmlns:r="http://schemas.openxmlformats.org/officeDocument/2006/relationships" id="256" r:id="Rb25cd9ab0e984b46"/>
    <p:sldId xmlns:r="http://schemas.openxmlformats.org/officeDocument/2006/relationships" id="257" r:id="R25aa147071d14a08"/>
    <p:sldId xmlns:r="http://schemas.openxmlformats.org/officeDocument/2006/relationships" id="258" r:id="R49fe5a64f87049e7"/>
    <p:sldId xmlns:r="http://schemas.openxmlformats.org/officeDocument/2006/relationships" id="259" r:id="R3c68b0bd9f80437e"/>
    <p:sldId xmlns:r="http://schemas.openxmlformats.org/officeDocument/2006/relationships" id="260" r:id="R083b86478e0a4952"/>
    <p:sldId xmlns:r="http://schemas.openxmlformats.org/officeDocument/2006/relationships" id="261" r:id="R09def4e4cac34377"/>
    <p:sldId xmlns:r="http://schemas.openxmlformats.org/officeDocument/2006/relationships" id="262" r:id="Rf3c919f5322141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10058cedbf4684" /><Relationship Type="http://schemas.openxmlformats.org/officeDocument/2006/relationships/slide" Target="/ppt/slides/slide1.xml" Id="Rb25cd9ab0e984b46" /><Relationship Type="http://schemas.openxmlformats.org/officeDocument/2006/relationships/slide" Target="/ppt/slides/slide2.xml" Id="R25aa147071d14a08" /><Relationship Type="http://schemas.openxmlformats.org/officeDocument/2006/relationships/slide" Target="/ppt/slides/slide3.xml" Id="R49fe5a64f87049e7" /><Relationship Type="http://schemas.openxmlformats.org/officeDocument/2006/relationships/slide" Target="/ppt/slides/slide4.xml" Id="R3c68b0bd9f80437e" /><Relationship Type="http://schemas.openxmlformats.org/officeDocument/2006/relationships/slide" Target="/ppt/slides/slide5.xml" Id="R083b86478e0a4952" /><Relationship Type="http://schemas.openxmlformats.org/officeDocument/2006/relationships/slide" Target="/ppt/slides/slide6.xml" Id="R09def4e4cac34377" /><Relationship Type="http://schemas.openxmlformats.org/officeDocument/2006/relationships/slide" Target="/ppt/slides/slide7.xml" Id="Rf3c919f5322141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ee2198592944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f8fccc0444078" /><Relationship Type="http://schemas.openxmlformats.org/officeDocument/2006/relationships/theme" Target="/ppt/slideMasters/theme/theme1.xml" Id="Rb14f8c30daea44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2f8fccc04440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73bef2d1341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833eee9fd44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cb5f2a5f14c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c67892f0c42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724914dd949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3cc2a032348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2d6e0aa7045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K-T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K-T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K-T REGNSKAP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K-T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K-T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K-T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−59 039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35 620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K-T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BJØRLO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HOLMVIK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K-T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Høsbjørvegen 184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2388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916 033 338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K-T REGNSKAP AS</a:t>
            </a:r>
          </a:p>
        </p:txBody>
      </p:sp>
    </p:spTree>
  </p:cSld>
  <p:clrMapOvr>
    <a:masterClrMapping xmlns:a="http://schemas.openxmlformats.org/drawingml/2006/main"/>
  </p:clrMapOvr>
</p:sld>
</file>