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dc079827b349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9443f666ae4a18"/>
  </p:sldMasterIdLst>
  <p:sldIdLst>
    <p:sldId xmlns:r="http://schemas.openxmlformats.org/officeDocument/2006/relationships" id="256" r:id="R0dc5177d76644e81"/>
    <p:sldId xmlns:r="http://schemas.openxmlformats.org/officeDocument/2006/relationships" id="257" r:id="R423a31c5cc844043"/>
    <p:sldId xmlns:r="http://schemas.openxmlformats.org/officeDocument/2006/relationships" id="258" r:id="R211d73fad9ef4b9a"/>
    <p:sldId xmlns:r="http://schemas.openxmlformats.org/officeDocument/2006/relationships" id="259" r:id="Rc921d1e3434c4dc7"/>
    <p:sldId xmlns:r="http://schemas.openxmlformats.org/officeDocument/2006/relationships" id="260" r:id="Rdea4a2f369cb4738"/>
    <p:sldId xmlns:r="http://schemas.openxmlformats.org/officeDocument/2006/relationships" id="261" r:id="Rc85944cba7654995"/>
    <p:sldId xmlns:r="http://schemas.openxmlformats.org/officeDocument/2006/relationships" id="262" r:id="R546ff45ccada4b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9443f666ae4a18" /><Relationship Type="http://schemas.openxmlformats.org/officeDocument/2006/relationships/slide" Target="/ppt/slides/slide1.xml" Id="R0dc5177d76644e81" /><Relationship Type="http://schemas.openxmlformats.org/officeDocument/2006/relationships/slide" Target="/ppt/slides/slide2.xml" Id="R423a31c5cc844043" /><Relationship Type="http://schemas.openxmlformats.org/officeDocument/2006/relationships/slide" Target="/ppt/slides/slide3.xml" Id="R211d73fad9ef4b9a" /><Relationship Type="http://schemas.openxmlformats.org/officeDocument/2006/relationships/slide" Target="/ppt/slides/slide4.xml" Id="Rc921d1e3434c4dc7" /><Relationship Type="http://schemas.openxmlformats.org/officeDocument/2006/relationships/slide" Target="/ppt/slides/slide5.xml" Id="Rdea4a2f369cb4738" /><Relationship Type="http://schemas.openxmlformats.org/officeDocument/2006/relationships/slide" Target="/ppt/slides/slide6.xml" Id="Rc85944cba7654995" /><Relationship Type="http://schemas.openxmlformats.org/officeDocument/2006/relationships/slide" Target="/ppt/slides/slide7.xml" Id="R546ff45ccada4b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1c36c19db84e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f084b07242423f" /><Relationship Type="http://schemas.openxmlformats.org/officeDocument/2006/relationships/theme" Target="/ppt/slideMasters/theme/theme1.xml" Id="R2c5091384ccc49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f084b0724242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112aea92ff4e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076d1e656946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0b7ce4be364f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9136e856e74f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0299c115f948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d8bdc4b12047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c1660a883942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RAC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RAC INVEST AS ble etablert [år] og holder til i Skoppum.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−221 982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36 540 935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67 246 230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100 162 947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GIMLEGRUPPEN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TERJE NAVJORD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 KIRKENG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ERIK NILSEN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Innlaget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3185 Skoppum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916 020 813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