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cf547032434c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dfa49f2f044b58"/>
  </p:sldMasterIdLst>
  <p:sldIdLst>
    <p:sldId xmlns:r="http://schemas.openxmlformats.org/officeDocument/2006/relationships" id="256" r:id="R4dbf040202c8488a"/>
    <p:sldId xmlns:r="http://schemas.openxmlformats.org/officeDocument/2006/relationships" id="257" r:id="R23a31e5c927b4696"/>
    <p:sldId xmlns:r="http://schemas.openxmlformats.org/officeDocument/2006/relationships" id="258" r:id="R42a9aa345dec4cfd"/>
    <p:sldId xmlns:r="http://schemas.openxmlformats.org/officeDocument/2006/relationships" id="259" r:id="Ref7dd1dc02864a0e"/>
    <p:sldId xmlns:r="http://schemas.openxmlformats.org/officeDocument/2006/relationships" id="260" r:id="R0f7f0b0f6b9c4c71"/>
    <p:sldId xmlns:r="http://schemas.openxmlformats.org/officeDocument/2006/relationships" id="261" r:id="Rd766487349c54bbb"/>
    <p:sldId xmlns:r="http://schemas.openxmlformats.org/officeDocument/2006/relationships" id="262" r:id="R7f08f0f5c7c14b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dfa49f2f044b58" /><Relationship Type="http://schemas.openxmlformats.org/officeDocument/2006/relationships/slide" Target="/ppt/slides/slide1.xml" Id="R4dbf040202c8488a" /><Relationship Type="http://schemas.openxmlformats.org/officeDocument/2006/relationships/slide" Target="/ppt/slides/slide2.xml" Id="R23a31e5c927b4696" /><Relationship Type="http://schemas.openxmlformats.org/officeDocument/2006/relationships/slide" Target="/ppt/slides/slide3.xml" Id="R42a9aa345dec4cfd" /><Relationship Type="http://schemas.openxmlformats.org/officeDocument/2006/relationships/slide" Target="/ppt/slides/slide4.xml" Id="Ref7dd1dc02864a0e" /><Relationship Type="http://schemas.openxmlformats.org/officeDocument/2006/relationships/slide" Target="/ppt/slides/slide5.xml" Id="R0f7f0b0f6b9c4c71" /><Relationship Type="http://schemas.openxmlformats.org/officeDocument/2006/relationships/slide" Target="/ppt/slides/slide6.xml" Id="Rd766487349c54bbb" /><Relationship Type="http://schemas.openxmlformats.org/officeDocument/2006/relationships/slide" Target="/ppt/slides/slide7.xml" Id="R7f08f0f5c7c14b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ee01d1dde94b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77115c2224b6a" /><Relationship Type="http://schemas.openxmlformats.org/officeDocument/2006/relationships/theme" Target="/ppt/slideMasters/theme/theme1.xml" Id="Rddb217e8eb3445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377115c2224b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5a8a66c9a4d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d796bac0444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37ed9934a4d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b6b9ed0524f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b82f5c8f04c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d06866f7549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14679ea7e44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EASY MAX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EASY MAX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EASY MAX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EASY MAX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EASY MAX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EASY MAX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−85 835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EASY MAX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RØLSÅSEN FRANK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EASY MAX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Prinsens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frank.rolsasen@gmail.com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916 019 122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EASY MAX AS</a:t>
            </a:r>
          </a:p>
        </p:txBody>
      </p:sp>
    </p:spTree>
  </p:cSld>
  <p:clrMapOvr>
    <a:masterClrMapping xmlns:a="http://schemas.openxmlformats.org/drawingml/2006/main"/>
  </p:clrMapOvr>
</p:sld>
</file>