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1a3cac27a4a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c7ce5437eb4324"/>
  </p:sldMasterIdLst>
  <p:sldIdLst>
    <p:sldId xmlns:r="http://schemas.openxmlformats.org/officeDocument/2006/relationships" id="256" r:id="Rdabf8064b7044515"/>
    <p:sldId xmlns:r="http://schemas.openxmlformats.org/officeDocument/2006/relationships" id="257" r:id="R73d46f120a164bf7"/>
    <p:sldId xmlns:r="http://schemas.openxmlformats.org/officeDocument/2006/relationships" id="258" r:id="Rd6c2e20ed1da4795"/>
    <p:sldId xmlns:r="http://schemas.openxmlformats.org/officeDocument/2006/relationships" id="259" r:id="R68fc20c97b214b40"/>
    <p:sldId xmlns:r="http://schemas.openxmlformats.org/officeDocument/2006/relationships" id="260" r:id="Rdb7e90322b154b14"/>
    <p:sldId xmlns:r="http://schemas.openxmlformats.org/officeDocument/2006/relationships" id="261" r:id="Rce18a29ac3d746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7ce5437eb4324" /><Relationship Type="http://schemas.openxmlformats.org/officeDocument/2006/relationships/slide" Target="/ppt/slides/slide1.xml" Id="Rdabf8064b7044515" /><Relationship Type="http://schemas.openxmlformats.org/officeDocument/2006/relationships/slide" Target="/ppt/slides/slide2.xml" Id="R73d46f120a164bf7" /><Relationship Type="http://schemas.openxmlformats.org/officeDocument/2006/relationships/slide" Target="/ppt/slides/slide3.xml" Id="Rd6c2e20ed1da4795" /><Relationship Type="http://schemas.openxmlformats.org/officeDocument/2006/relationships/slide" Target="/ppt/slides/slide4.xml" Id="R68fc20c97b214b40" /><Relationship Type="http://schemas.openxmlformats.org/officeDocument/2006/relationships/slide" Target="/ppt/slides/slide5.xml" Id="Rdb7e90322b154b14" /><Relationship Type="http://schemas.openxmlformats.org/officeDocument/2006/relationships/slide" Target="/ppt/slides/slide6.xml" Id="Rce18a29ac3d746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6df0099f845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ec6f147c449fc" /><Relationship Type="http://schemas.openxmlformats.org/officeDocument/2006/relationships/theme" Target="/ppt/slideMasters/theme/theme1.xml" Id="Rd6921af3305241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fec6f147c449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4669f7eb049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4a736764a40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3ff2b22c74b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7f4a12a5247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f10df186c45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9322d6df54b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ENTREPRENØRENE HÅKONSEN &amp; GRANUM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ENTREPRENØRENE HÅKONSEN &amp; GRANUM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ENTREPRENØRENE HÅKONSEN &amp; GRANUM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ENTREPRENØRENE HÅKONSEN &amp; GRANUM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ENTREPRENØRENE HÅKONSEN &amp; GRANUM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ENTREPRENØRENE HÅKONSEN &amp; GRANUM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6 791 428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−2 180 145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−2 286 046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−2 953 757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629 749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ENTREPRENØRENE HÅKONSEN &amp; GRANUM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916 018 975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ENTREPRENØRENE HÅKONSEN &amp; GRANUM AS</a:t>
            </a:r>
          </a:p>
        </p:txBody>
      </p:sp>
    </p:spTree>
  </p:cSld>
  <p:clrMapOvr>
    <a:masterClrMapping xmlns:a="http://schemas.openxmlformats.org/drawingml/2006/main"/>
  </p:clrMapOvr>
</p:sld>
</file>