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c150eca26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0a9f6ff43446f"/>
  </p:sldMasterIdLst>
  <p:sldIdLst>
    <p:sldId xmlns:r="http://schemas.openxmlformats.org/officeDocument/2006/relationships" id="256" r:id="R3a84d2511c2e405b"/>
    <p:sldId xmlns:r="http://schemas.openxmlformats.org/officeDocument/2006/relationships" id="257" r:id="Rfe49b362d1fa4e92"/>
    <p:sldId xmlns:r="http://schemas.openxmlformats.org/officeDocument/2006/relationships" id="258" r:id="R82ed46b4ffe34453"/>
    <p:sldId xmlns:r="http://schemas.openxmlformats.org/officeDocument/2006/relationships" id="259" r:id="Redaf9c9e553c443f"/>
    <p:sldId xmlns:r="http://schemas.openxmlformats.org/officeDocument/2006/relationships" id="260" r:id="R164be75d89d44e62"/>
    <p:sldId xmlns:r="http://schemas.openxmlformats.org/officeDocument/2006/relationships" id="261" r:id="R4d3496e004d54da1"/>
    <p:sldId xmlns:r="http://schemas.openxmlformats.org/officeDocument/2006/relationships" id="262" r:id="R262500b743f9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0a9f6ff43446f" /><Relationship Type="http://schemas.openxmlformats.org/officeDocument/2006/relationships/slide" Target="/ppt/slides/slide1.xml" Id="R3a84d2511c2e405b" /><Relationship Type="http://schemas.openxmlformats.org/officeDocument/2006/relationships/slide" Target="/ppt/slides/slide2.xml" Id="Rfe49b362d1fa4e92" /><Relationship Type="http://schemas.openxmlformats.org/officeDocument/2006/relationships/slide" Target="/ppt/slides/slide3.xml" Id="R82ed46b4ffe34453" /><Relationship Type="http://schemas.openxmlformats.org/officeDocument/2006/relationships/slide" Target="/ppt/slides/slide4.xml" Id="Redaf9c9e553c443f" /><Relationship Type="http://schemas.openxmlformats.org/officeDocument/2006/relationships/slide" Target="/ppt/slides/slide5.xml" Id="R164be75d89d44e62" /><Relationship Type="http://schemas.openxmlformats.org/officeDocument/2006/relationships/slide" Target="/ppt/slides/slide6.xml" Id="R4d3496e004d54da1" /><Relationship Type="http://schemas.openxmlformats.org/officeDocument/2006/relationships/slide" Target="/ppt/slides/slide7.xml" Id="R262500b743f9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6d6302967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f47cc25604c15" /><Relationship Type="http://schemas.openxmlformats.org/officeDocument/2006/relationships/theme" Target="/ppt/slideMasters/theme/theme1.xml" Id="Ra9beaca4680d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f47cc2560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8e20ce566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d94411664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32168e211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a2c78921e4a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aff44b60d48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5c1c15a01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25a8837c641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ZEWO CHEMICALS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ZEWO CHEMICALS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ZEWO CHEMICALS AS ble etablert [år] og holder til i Hareid.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ZEWO CHEMICALS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ZEWO CHEMICALS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ZEWO CHEMICALS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34 325 613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1 428 120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2 979 049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15 821 437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ZEWO CHEMICALS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ZEWO CHEMICALS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6060 Hareid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08 12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916 017 308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ZEWO CHEMICALS AS</a:t>
            </a:r>
          </a:p>
        </p:txBody>
      </p:sp>
    </p:spTree>
  </p:cSld>
  <p:clrMapOvr>
    <a:masterClrMapping xmlns:a="http://schemas.openxmlformats.org/drawingml/2006/main"/>
  </p:clrMapOvr>
</p:sld>
</file>