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efdff9c92446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fae4b072d84a39"/>
  </p:sldMasterIdLst>
  <p:sldIdLst>
    <p:sldId xmlns:r="http://schemas.openxmlformats.org/officeDocument/2006/relationships" id="256" r:id="R79665b46c55441e3"/>
    <p:sldId xmlns:r="http://schemas.openxmlformats.org/officeDocument/2006/relationships" id="257" r:id="R7cd7aa9ff3b044e0"/>
    <p:sldId xmlns:r="http://schemas.openxmlformats.org/officeDocument/2006/relationships" id="258" r:id="Re67ada8cd1274f4e"/>
    <p:sldId xmlns:r="http://schemas.openxmlformats.org/officeDocument/2006/relationships" id="259" r:id="R1d5dddeecb264fd8"/>
    <p:sldId xmlns:r="http://schemas.openxmlformats.org/officeDocument/2006/relationships" id="260" r:id="Refcf7ef50a2347ba"/>
    <p:sldId xmlns:r="http://schemas.openxmlformats.org/officeDocument/2006/relationships" id="261" r:id="Re599c126dbd24e51"/>
    <p:sldId xmlns:r="http://schemas.openxmlformats.org/officeDocument/2006/relationships" id="262" r:id="Re750179596d046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fae4b072d84a39" /><Relationship Type="http://schemas.openxmlformats.org/officeDocument/2006/relationships/slide" Target="/ppt/slides/slide1.xml" Id="R79665b46c55441e3" /><Relationship Type="http://schemas.openxmlformats.org/officeDocument/2006/relationships/slide" Target="/ppt/slides/slide2.xml" Id="R7cd7aa9ff3b044e0" /><Relationship Type="http://schemas.openxmlformats.org/officeDocument/2006/relationships/slide" Target="/ppt/slides/slide3.xml" Id="Re67ada8cd1274f4e" /><Relationship Type="http://schemas.openxmlformats.org/officeDocument/2006/relationships/slide" Target="/ppt/slides/slide4.xml" Id="R1d5dddeecb264fd8" /><Relationship Type="http://schemas.openxmlformats.org/officeDocument/2006/relationships/slide" Target="/ppt/slides/slide5.xml" Id="Refcf7ef50a2347ba" /><Relationship Type="http://schemas.openxmlformats.org/officeDocument/2006/relationships/slide" Target="/ppt/slides/slide6.xml" Id="Re599c126dbd24e51" /><Relationship Type="http://schemas.openxmlformats.org/officeDocument/2006/relationships/slide" Target="/ppt/slides/slide7.xml" Id="Re750179596d046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802a827f784e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0a0bb49b94f32" /><Relationship Type="http://schemas.openxmlformats.org/officeDocument/2006/relationships/theme" Target="/ppt/slideMasters/theme/theme1.xml" Id="R3786fc388e8c4b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30a0bb49b94f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34e4682ec46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47e3389e349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517d38b5b40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7ea3cfc3348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56d96dde044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838eae55140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72b22b7874d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OUTLET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OUTLET INVEST AS ble etablert [år] og holder til i Vøyenenga.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582 416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123 429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ENEVOLD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1339 Vøyenenga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916 012 845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OUTLET INVEST AS</a:t>
            </a:r>
          </a:p>
        </p:txBody>
      </p:sp>
    </p:spTree>
  </p:cSld>
  <p:clrMapOvr>
    <a:masterClrMapping xmlns:a="http://schemas.openxmlformats.org/drawingml/2006/main"/>
  </p:clrMapOvr>
</p:sld>
</file>