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5a7ede9d8641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c92cf1921541bd"/>
  </p:sldMasterIdLst>
  <p:sldIdLst>
    <p:sldId xmlns:r="http://schemas.openxmlformats.org/officeDocument/2006/relationships" id="256" r:id="R59f72aab78354cd6"/>
    <p:sldId xmlns:r="http://schemas.openxmlformats.org/officeDocument/2006/relationships" id="257" r:id="Re5c833fb49c644df"/>
    <p:sldId xmlns:r="http://schemas.openxmlformats.org/officeDocument/2006/relationships" id="258" r:id="Rdc6588ac5d0141e3"/>
    <p:sldId xmlns:r="http://schemas.openxmlformats.org/officeDocument/2006/relationships" id="259" r:id="R24c5d23418bd4431"/>
    <p:sldId xmlns:r="http://schemas.openxmlformats.org/officeDocument/2006/relationships" id="260" r:id="Re04f01443f0745bd"/>
    <p:sldId xmlns:r="http://schemas.openxmlformats.org/officeDocument/2006/relationships" id="261" r:id="R0f203d647cae4f57"/>
    <p:sldId xmlns:r="http://schemas.openxmlformats.org/officeDocument/2006/relationships" id="262" r:id="Rfcf9ec140c22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c92cf1921541bd" /><Relationship Type="http://schemas.openxmlformats.org/officeDocument/2006/relationships/slide" Target="/ppt/slides/slide1.xml" Id="R59f72aab78354cd6" /><Relationship Type="http://schemas.openxmlformats.org/officeDocument/2006/relationships/slide" Target="/ppt/slides/slide2.xml" Id="Re5c833fb49c644df" /><Relationship Type="http://schemas.openxmlformats.org/officeDocument/2006/relationships/slide" Target="/ppt/slides/slide3.xml" Id="Rdc6588ac5d0141e3" /><Relationship Type="http://schemas.openxmlformats.org/officeDocument/2006/relationships/slide" Target="/ppt/slides/slide4.xml" Id="R24c5d23418bd4431" /><Relationship Type="http://schemas.openxmlformats.org/officeDocument/2006/relationships/slide" Target="/ppt/slides/slide5.xml" Id="Re04f01443f0745bd" /><Relationship Type="http://schemas.openxmlformats.org/officeDocument/2006/relationships/slide" Target="/ppt/slides/slide6.xml" Id="R0f203d647cae4f57" /><Relationship Type="http://schemas.openxmlformats.org/officeDocument/2006/relationships/slide" Target="/ppt/slides/slide7.xml" Id="Rfcf9ec140c22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baedd988b46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9d03ba7be492b" /><Relationship Type="http://schemas.openxmlformats.org/officeDocument/2006/relationships/theme" Target="/ppt/slideMasters/theme/theme1.xml" Id="Rc863b0c9f20747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9d03ba7be49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5f372a4ca44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0c68dbc4c4d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e1453f5f140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b62799705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e38fee7ef4f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672f997934f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f309920a047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ESCRIBO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ESCRIBO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136 818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SKJEFSTAD SIGURD T 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Briggveien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916 009 135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ESCRIBO AS</a:t>
            </a:r>
          </a:p>
        </p:txBody>
      </p:sp>
    </p:spTree>
  </p:cSld>
  <p:clrMapOvr>
    <a:masterClrMapping xmlns:a="http://schemas.openxmlformats.org/drawingml/2006/main"/>
  </p:clrMapOvr>
</p:sld>
</file>