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b7dfaf44a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4bc059f7b485f"/>
  </p:sldMasterIdLst>
  <p:sldIdLst>
    <p:sldId xmlns:r="http://schemas.openxmlformats.org/officeDocument/2006/relationships" id="256" r:id="R785b30c7feae42cf"/>
    <p:sldId xmlns:r="http://schemas.openxmlformats.org/officeDocument/2006/relationships" id="257" r:id="Rbc188207c03c46fb"/>
    <p:sldId xmlns:r="http://schemas.openxmlformats.org/officeDocument/2006/relationships" id="258" r:id="R61558296429a49b0"/>
    <p:sldId xmlns:r="http://schemas.openxmlformats.org/officeDocument/2006/relationships" id="259" r:id="Rf33375c1a415447f"/>
    <p:sldId xmlns:r="http://schemas.openxmlformats.org/officeDocument/2006/relationships" id="260" r:id="Rbca958e9512b42bc"/>
    <p:sldId xmlns:r="http://schemas.openxmlformats.org/officeDocument/2006/relationships" id="261" r:id="R4adf7e5e0bf3488b"/>
    <p:sldId xmlns:r="http://schemas.openxmlformats.org/officeDocument/2006/relationships" id="262" r:id="Rdbaa43d2f536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4bc059f7b485f" /><Relationship Type="http://schemas.openxmlformats.org/officeDocument/2006/relationships/slide" Target="/ppt/slides/slide1.xml" Id="R785b30c7feae42cf" /><Relationship Type="http://schemas.openxmlformats.org/officeDocument/2006/relationships/slide" Target="/ppt/slides/slide2.xml" Id="Rbc188207c03c46fb" /><Relationship Type="http://schemas.openxmlformats.org/officeDocument/2006/relationships/slide" Target="/ppt/slides/slide3.xml" Id="R61558296429a49b0" /><Relationship Type="http://schemas.openxmlformats.org/officeDocument/2006/relationships/slide" Target="/ppt/slides/slide4.xml" Id="Rf33375c1a415447f" /><Relationship Type="http://schemas.openxmlformats.org/officeDocument/2006/relationships/slide" Target="/ppt/slides/slide5.xml" Id="Rbca958e9512b42bc" /><Relationship Type="http://schemas.openxmlformats.org/officeDocument/2006/relationships/slide" Target="/ppt/slides/slide6.xml" Id="R4adf7e5e0bf3488b" /><Relationship Type="http://schemas.openxmlformats.org/officeDocument/2006/relationships/slide" Target="/ppt/slides/slide7.xml" Id="Rdbaa43d2f536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0d41d27c9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95db4068495d" /><Relationship Type="http://schemas.openxmlformats.org/officeDocument/2006/relationships/theme" Target="/ppt/slideMasters/theme/theme1.xml" Id="Rfe3f9156cf26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895db4068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ae11fef0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4ccb3135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afb5ff1c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9a224654d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35e966c4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24011a1d8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3473089e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MANEO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103 535 419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NICOLAI HAFELD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Grieg Kapital AS, 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916 005 539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MANEO HOLDING AS</a:t>
            </a:r>
          </a:p>
        </p:txBody>
      </p:sp>
    </p:spTree>
  </p:cSld>
  <p:clrMapOvr>
    <a:masterClrMapping xmlns:a="http://schemas.openxmlformats.org/drawingml/2006/main"/>
  </p:clrMapOvr>
</p:sld>
</file>