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b5a2e10dd0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fb4eb13f2415b"/>
  </p:sldMasterIdLst>
  <p:sldIdLst>
    <p:sldId xmlns:r="http://schemas.openxmlformats.org/officeDocument/2006/relationships" id="256" r:id="Rfce1fefa22404820"/>
    <p:sldId xmlns:r="http://schemas.openxmlformats.org/officeDocument/2006/relationships" id="257" r:id="R594a7a21f715470b"/>
    <p:sldId xmlns:r="http://schemas.openxmlformats.org/officeDocument/2006/relationships" id="258" r:id="R36317635d52e4c0e"/>
    <p:sldId xmlns:r="http://schemas.openxmlformats.org/officeDocument/2006/relationships" id="259" r:id="R902846db1b5a492f"/>
    <p:sldId xmlns:r="http://schemas.openxmlformats.org/officeDocument/2006/relationships" id="260" r:id="Rc3750be134db4acb"/>
    <p:sldId xmlns:r="http://schemas.openxmlformats.org/officeDocument/2006/relationships" id="261" r:id="R34455c6a7c894bff"/>
    <p:sldId xmlns:r="http://schemas.openxmlformats.org/officeDocument/2006/relationships" id="262" r:id="R59646bdbb1bf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fb4eb13f2415b" /><Relationship Type="http://schemas.openxmlformats.org/officeDocument/2006/relationships/slide" Target="/ppt/slides/slide1.xml" Id="Rfce1fefa22404820" /><Relationship Type="http://schemas.openxmlformats.org/officeDocument/2006/relationships/slide" Target="/ppt/slides/slide2.xml" Id="R594a7a21f715470b" /><Relationship Type="http://schemas.openxmlformats.org/officeDocument/2006/relationships/slide" Target="/ppt/slides/slide3.xml" Id="R36317635d52e4c0e" /><Relationship Type="http://schemas.openxmlformats.org/officeDocument/2006/relationships/slide" Target="/ppt/slides/slide4.xml" Id="R902846db1b5a492f" /><Relationship Type="http://schemas.openxmlformats.org/officeDocument/2006/relationships/slide" Target="/ppt/slides/slide5.xml" Id="Rc3750be134db4acb" /><Relationship Type="http://schemas.openxmlformats.org/officeDocument/2006/relationships/slide" Target="/ppt/slides/slide6.xml" Id="R34455c6a7c894bff" /><Relationship Type="http://schemas.openxmlformats.org/officeDocument/2006/relationships/slide" Target="/ppt/slides/slide7.xml" Id="R59646bdbb1bf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23a0be1a6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517491a774515" /><Relationship Type="http://schemas.openxmlformats.org/officeDocument/2006/relationships/theme" Target="/ppt/slideMasters/theme/theme1.xml" Id="R453f4d605b4c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517491a77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a03c8d007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759b918f8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ad1d87109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e5f68e414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c397880754c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5eb71c7614a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40402eae4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 VEST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VEST EIENDOM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206 413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−493 957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SP.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FJÆREIDE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Persson, Kongsgardsvegen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916 004 818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VEST EIENDOM AS</a:t>
            </a:r>
          </a:p>
        </p:txBody>
      </p:sp>
    </p:spTree>
  </p:cSld>
  <p:clrMapOvr>
    <a:masterClrMapping xmlns:a="http://schemas.openxmlformats.org/drawingml/2006/main"/>
  </p:clrMapOvr>
</p:sld>
</file>