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abe7aeb3e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76f9326ece4164"/>
  </p:sldMasterIdLst>
  <p:sldIdLst>
    <p:sldId xmlns:r="http://schemas.openxmlformats.org/officeDocument/2006/relationships" id="256" r:id="R97be669a9ada4155"/>
    <p:sldId xmlns:r="http://schemas.openxmlformats.org/officeDocument/2006/relationships" id="257" r:id="Re264936f32b942cb"/>
    <p:sldId xmlns:r="http://schemas.openxmlformats.org/officeDocument/2006/relationships" id="258" r:id="R6b152e6364f94906"/>
    <p:sldId xmlns:r="http://schemas.openxmlformats.org/officeDocument/2006/relationships" id="259" r:id="R6dc90bd70f8e459c"/>
    <p:sldId xmlns:r="http://schemas.openxmlformats.org/officeDocument/2006/relationships" id="260" r:id="Rfffcc09863c1498b"/>
    <p:sldId xmlns:r="http://schemas.openxmlformats.org/officeDocument/2006/relationships" id="261" r:id="Ra93b32c48b0244fc"/>
    <p:sldId xmlns:r="http://schemas.openxmlformats.org/officeDocument/2006/relationships" id="262" r:id="Rf4f406748c9c4e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6f9326ece4164" /><Relationship Type="http://schemas.openxmlformats.org/officeDocument/2006/relationships/slide" Target="/ppt/slides/slide1.xml" Id="R97be669a9ada4155" /><Relationship Type="http://schemas.openxmlformats.org/officeDocument/2006/relationships/slide" Target="/ppt/slides/slide2.xml" Id="Re264936f32b942cb" /><Relationship Type="http://schemas.openxmlformats.org/officeDocument/2006/relationships/slide" Target="/ppt/slides/slide3.xml" Id="R6b152e6364f94906" /><Relationship Type="http://schemas.openxmlformats.org/officeDocument/2006/relationships/slide" Target="/ppt/slides/slide4.xml" Id="R6dc90bd70f8e459c" /><Relationship Type="http://schemas.openxmlformats.org/officeDocument/2006/relationships/slide" Target="/ppt/slides/slide5.xml" Id="Rfffcc09863c1498b" /><Relationship Type="http://schemas.openxmlformats.org/officeDocument/2006/relationships/slide" Target="/ppt/slides/slide6.xml" Id="Ra93b32c48b0244fc" /><Relationship Type="http://schemas.openxmlformats.org/officeDocument/2006/relationships/slide" Target="/ppt/slides/slide7.xml" Id="Rf4f406748c9c4e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fe53fe1ed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6b93e89741d2" /><Relationship Type="http://schemas.openxmlformats.org/officeDocument/2006/relationships/theme" Target="/ppt/slideMasters/theme/theme1.xml" Id="R73f8680b54df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f6b93e897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16c2a5a13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a9378b799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ebd2bceef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457f8159442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077e503fd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81becc5ae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b80013eae4f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HARDINGTAKST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4 621 305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1 351 882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4 373 905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HALTVIK DAVID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Hardangerfjordvegen 453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www.hardingtakst.no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915 995 233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HARDINGTAKST AS</a:t>
            </a:r>
          </a:p>
        </p:txBody>
      </p:sp>
    </p:spTree>
  </p:cSld>
  <p:clrMapOvr>
    <a:masterClrMapping xmlns:a="http://schemas.openxmlformats.org/drawingml/2006/main"/>
  </p:clrMapOvr>
</p:sld>
</file>