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c2543e93384e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5446145d841ce"/>
  </p:sldMasterIdLst>
  <p:sldIdLst>
    <p:sldId xmlns:r="http://schemas.openxmlformats.org/officeDocument/2006/relationships" id="256" r:id="R0681c18830814392"/>
    <p:sldId xmlns:r="http://schemas.openxmlformats.org/officeDocument/2006/relationships" id="257" r:id="Rc01ec4a5491d44c5"/>
    <p:sldId xmlns:r="http://schemas.openxmlformats.org/officeDocument/2006/relationships" id="258" r:id="R6f25d870906641cb"/>
    <p:sldId xmlns:r="http://schemas.openxmlformats.org/officeDocument/2006/relationships" id="259" r:id="Rc2a52f09a0dd46f2"/>
    <p:sldId xmlns:r="http://schemas.openxmlformats.org/officeDocument/2006/relationships" id="260" r:id="R4d9c14302ed741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5446145d841ce" /><Relationship Type="http://schemas.openxmlformats.org/officeDocument/2006/relationships/slide" Target="/ppt/slides/slide1.xml" Id="R0681c18830814392" /><Relationship Type="http://schemas.openxmlformats.org/officeDocument/2006/relationships/slide" Target="/ppt/slides/slide2.xml" Id="Rc01ec4a5491d44c5" /><Relationship Type="http://schemas.openxmlformats.org/officeDocument/2006/relationships/slide" Target="/ppt/slides/slide3.xml" Id="R6f25d870906641cb" /><Relationship Type="http://schemas.openxmlformats.org/officeDocument/2006/relationships/slide" Target="/ppt/slides/slide4.xml" Id="Rc2a52f09a0dd46f2" /><Relationship Type="http://schemas.openxmlformats.org/officeDocument/2006/relationships/slide" Target="/ppt/slides/slide5.xml" Id="R4d9c14302ed741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548464e8764c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968535eef4513" /><Relationship Type="http://schemas.openxmlformats.org/officeDocument/2006/relationships/theme" Target="/ppt/slideMasters/theme/theme1.xml" Id="R633b0a0724bd49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6968535eef45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ac2ac0e79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de14a851045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bf69513fa44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b8907d82443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b3a0610a7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ZUM HENKER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 HENKER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ZUM HENKER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 HENKER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 HENKER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 HENKER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915 980 465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 HENKER AS</a:t>
            </a:r>
          </a:p>
        </p:txBody>
      </p:sp>
    </p:spTree>
  </p:cSld>
  <p:clrMapOvr>
    <a:masterClrMapping xmlns:a="http://schemas.openxmlformats.org/drawingml/2006/main"/>
  </p:clrMapOvr>
</p:sld>
</file>