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c4f89c0f7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97bc4f5fa4607"/>
  </p:sldMasterIdLst>
  <p:sldIdLst>
    <p:sldId xmlns:r="http://schemas.openxmlformats.org/officeDocument/2006/relationships" id="256" r:id="R02a7499c1f554fc9"/>
    <p:sldId xmlns:r="http://schemas.openxmlformats.org/officeDocument/2006/relationships" id="257" r:id="R3ad107039a674748"/>
    <p:sldId xmlns:r="http://schemas.openxmlformats.org/officeDocument/2006/relationships" id="258" r:id="Rd1e5336d82d140a4"/>
    <p:sldId xmlns:r="http://schemas.openxmlformats.org/officeDocument/2006/relationships" id="259" r:id="R7328925f036245a8"/>
    <p:sldId xmlns:r="http://schemas.openxmlformats.org/officeDocument/2006/relationships" id="260" r:id="R9ee944520d4b464b"/>
    <p:sldId xmlns:r="http://schemas.openxmlformats.org/officeDocument/2006/relationships" id="261" r:id="Rda6e03a74f7e442a"/>
    <p:sldId xmlns:r="http://schemas.openxmlformats.org/officeDocument/2006/relationships" id="262" r:id="R456b7c7ae9aa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97bc4f5fa4607" /><Relationship Type="http://schemas.openxmlformats.org/officeDocument/2006/relationships/slide" Target="/ppt/slides/slide1.xml" Id="R02a7499c1f554fc9" /><Relationship Type="http://schemas.openxmlformats.org/officeDocument/2006/relationships/slide" Target="/ppt/slides/slide2.xml" Id="R3ad107039a674748" /><Relationship Type="http://schemas.openxmlformats.org/officeDocument/2006/relationships/slide" Target="/ppt/slides/slide3.xml" Id="Rd1e5336d82d140a4" /><Relationship Type="http://schemas.openxmlformats.org/officeDocument/2006/relationships/slide" Target="/ppt/slides/slide4.xml" Id="R7328925f036245a8" /><Relationship Type="http://schemas.openxmlformats.org/officeDocument/2006/relationships/slide" Target="/ppt/slides/slide5.xml" Id="R9ee944520d4b464b" /><Relationship Type="http://schemas.openxmlformats.org/officeDocument/2006/relationships/slide" Target="/ppt/slides/slide6.xml" Id="Rda6e03a74f7e442a" /><Relationship Type="http://schemas.openxmlformats.org/officeDocument/2006/relationships/slide" Target="/ppt/slides/slide7.xml" Id="R456b7c7ae9aa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c2a0cde80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032dd7564f2f" /><Relationship Type="http://schemas.openxmlformats.org/officeDocument/2006/relationships/theme" Target="/ppt/slideMasters/theme/theme1.xml" Id="R8bf9fb8b6c94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0032dd756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086fa865e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358dec368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d36fb58c7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daa80b1ea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b16ff4bf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6cf6edc0c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40b9e820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SJS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236 128 783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277 164 737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STRØMMEN SVEN-JØRGEN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Nordfjordvegen 4671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915 979 513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SJS AS</a:t>
            </a:r>
          </a:p>
        </p:txBody>
      </p:sp>
    </p:spTree>
  </p:cSld>
  <p:clrMapOvr>
    <a:masterClrMapping xmlns:a="http://schemas.openxmlformats.org/drawingml/2006/main"/>
  </p:clrMapOvr>
</p:sld>
</file>