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0eee7f450f4f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fbcaaad4634345"/>
  </p:sldMasterIdLst>
  <p:sldIdLst>
    <p:sldId xmlns:r="http://schemas.openxmlformats.org/officeDocument/2006/relationships" id="256" r:id="Rca56222889f54ba2"/>
    <p:sldId xmlns:r="http://schemas.openxmlformats.org/officeDocument/2006/relationships" id="257" r:id="R0a980698adf7453e"/>
    <p:sldId xmlns:r="http://schemas.openxmlformats.org/officeDocument/2006/relationships" id="258" r:id="R086a2530166a47d7"/>
    <p:sldId xmlns:r="http://schemas.openxmlformats.org/officeDocument/2006/relationships" id="259" r:id="Rfa4c7b17ecfa4c9f"/>
    <p:sldId xmlns:r="http://schemas.openxmlformats.org/officeDocument/2006/relationships" id="260" r:id="R993847d2d44a42c9"/>
    <p:sldId xmlns:r="http://schemas.openxmlformats.org/officeDocument/2006/relationships" id="261" r:id="R48631eacbea44d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fbcaaad4634345" /><Relationship Type="http://schemas.openxmlformats.org/officeDocument/2006/relationships/slide" Target="/ppt/slides/slide1.xml" Id="Rca56222889f54ba2" /><Relationship Type="http://schemas.openxmlformats.org/officeDocument/2006/relationships/slide" Target="/ppt/slides/slide2.xml" Id="R0a980698adf7453e" /><Relationship Type="http://schemas.openxmlformats.org/officeDocument/2006/relationships/slide" Target="/ppt/slides/slide3.xml" Id="R086a2530166a47d7" /><Relationship Type="http://schemas.openxmlformats.org/officeDocument/2006/relationships/slide" Target="/ppt/slides/slide4.xml" Id="Rfa4c7b17ecfa4c9f" /><Relationship Type="http://schemas.openxmlformats.org/officeDocument/2006/relationships/slide" Target="/ppt/slides/slide5.xml" Id="R993847d2d44a42c9" /><Relationship Type="http://schemas.openxmlformats.org/officeDocument/2006/relationships/slide" Target="/ppt/slides/slide6.xml" Id="R48631eacbea44d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6632649f074b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ff0974e78432a" /><Relationship Type="http://schemas.openxmlformats.org/officeDocument/2006/relationships/theme" Target="/ppt/slideMasters/theme/theme1.xml" Id="R50342ba70f9745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2ff0974e7843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7b2cdca9c4d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7e4306db343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3313bb8ce44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4ddb6181243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6dbac442e45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9e65d846e4b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 VAREBILUTLEIE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 VAREBILUTLEIE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 VAREBILUTLEIE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 VAREBILUTLEIE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 VAREBILUTLEIE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 VAREBILUTLEIE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3 621 031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−575 560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−609 410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−1 316 071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680 604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 VAREBILUTLEIE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915 979 424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 VAREBILUTLEIE AS</a:t>
            </a:r>
          </a:p>
        </p:txBody>
      </p:sp>
    </p:spTree>
  </p:cSld>
  <p:clrMapOvr>
    <a:masterClrMapping xmlns:a="http://schemas.openxmlformats.org/drawingml/2006/main"/>
  </p:clrMapOvr>
</p:sld>
</file>