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6a21f18e9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8cfec5b224031"/>
  </p:sldMasterIdLst>
  <p:sldIdLst>
    <p:sldId xmlns:r="http://schemas.openxmlformats.org/officeDocument/2006/relationships" id="256" r:id="Rc63e5ef070484e72"/>
    <p:sldId xmlns:r="http://schemas.openxmlformats.org/officeDocument/2006/relationships" id="257" r:id="R8b4c1cc2248c4263"/>
    <p:sldId xmlns:r="http://schemas.openxmlformats.org/officeDocument/2006/relationships" id="258" r:id="Rb0b9d12a49fd4e5f"/>
    <p:sldId xmlns:r="http://schemas.openxmlformats.org/officeDocument/2006/relationships" id="259" r:id="R9a01bde0c15b4f4f"/>
    <p:sldId xmlns:r="http://schemas.openxmlformats.org/officeDocument/2006/relationships" id="260" r:id="R2280eb480a4e49f3"/>
    <p:sldId xmlns:r="http://schemas.openxmlformats.org/officeDocument/2006/relationships" id="261" r:id="R812790b3a8ce40a3"/>
    <p:sldId xmlns:r="http://schemas.openxmlformats.org/officeDocument/2006/relationships" id="262" r:id="Rc869666197a4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8cfec5b224031" /><Relationship Type="http://schemas.openxmlformats.org/officeDocument/2006/relationships/slide" Target="/ppt/slides/slide1.xml" Id="Rc63e5ef070484e72" /><Relationship Type="http://schemas.openxmlformats.org/officeDocument/2006/relationships/slide" Target="/ppt/slides/slide2.xml" Id="R8b4c1cc2248c4263" /><Relationship Type="http://schemas.openxmlformats.org/officeDocument/2006/relationships/slide" Target="/ppt/slides/slide3.xml" Id="Rb0b9d12a49fd4e5f" /><Relationship Type="http://schemas.openxmlformats.org/officeDocument/2006/relationships/slide" Target="/ppt/slides/slide4.xml" Id="R9a01bde0c15b4f4f" /><Relationship Type="http://schemas.openxmlformats.org/officeDocument/2006/relationships/slide" Target="/ppt/slides/slide5.xml" Id="R2280eb480a4e49f3" /><Relationship Type="http://schemas.openxmlformats.org/officeDocument/2006/relationships/slide" Target="/ppt/slides/slide6.xml" Id="R812790b3a8ce40a3" /><Relationship Type="http://schemas.openxmlformats.org/officeDocument/2006/relationships/slide" Target="/ppt/slides/slide7.xml" Id="Rc869666197a4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44beee491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46b0950b4554" /><Relationship Type="http://schemas.openxmlformats.org/officeDocument/2006/relationships/theme" Target="/ppt/slideMasters/theme/theme1.xml" Id="Rb6090e118db1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e46b0950b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95b27a9f6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e6d1659b6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d27b2f15c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2b363aa66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7cd425c3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b8c67a86d4a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2cb35ec5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AUTO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AUTO SENTER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PRE-CON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915 977 944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AUTO SENTER AS</a:t>
            </a:r>
          </a:p>
        </p:txBody>
      </p:sp>
    </p:spTree>
  </p:cSld>
  <p:clrMapOvr>
    <a:masterClrMapping xmlns:a="http://schemas.openxmlformats.org/drawingml/2006/main"/>
  </p:clrMapOvr>
</p:sld>
</file>