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fc283c863046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14d10220804a99"/>
  </p:sldMasterIdLst>
  <p:sldIdLst>
    <p:sldId xmlns:r="http://schemas.openxmlformats.org/officeDocument/2006/relationships" id="256" r:id="Ra06838b1e608439f"/>
    <p:sldId xmlns:r="http://schemas.openxmlformats.org/officeDocument/2006/relationships" id="257" r:id="Rb85d5fb7637d456d"/>
    <p:sldId xmlns:r="http://schemas.openxmlformats.org/officeDocument/2006/relationships" id="258" r:id="R864ef57814084ed6"/>
    <p:sldId xmlns:r="http://schemas.openxmlformats.org/officeDocument/2006/relationships" id="259" r:id="Rebd2a32bb4ce4f2e"/>
    <p:sldId xmlns:r="http://schemas.openxmlformats.org/officeDocument/2006/relationships" id="260" r:id="Rb17709d653d240bf"/>
    <p:sldId xmlns:r="http://schemas.openxmlformats.org/officeDocument/2006/relationships" id="261" r:id="R4656cdc106814442"/>
    <p:sldId xmlns:r="http://schemas.openxmlformats.org/officeDocument/2006/relationships" id="262" r:id="R3954495a2e884f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14d10220804a99" /><Relationship Type="http://schemas.openxmlformats.org/officeDocument/2006/relationships/slide" Target="/ppt/slides/slide1.xml" Id="Ra06838b1e608439f" /><Relationship Type="http://schemas.openxmlformats.org/officeDocument/2006/relationships/slide" Target="/ppt/slides/slide2.xml" Id="Rb85d5fb7637d456d" /><Relationship Type="http://schemas.openxmlformats.org/officeDocument/2006/relationships/slide" Target="/ppt/slides/slide3.xml" Id="R864ef57814084ed6" /><Relationship Type="http://schemas.openxmlformats.org/officeDocument/2006/relationships/slide" Target="/ppt/slides/slide4.xml" Id="Rebd2a32bb4ce4f2e" /><Relationship Type="http://schemas.openxmlformats.org/officeDocument/2006/relationships/slide" Target="/ppt/slides/slide5.xml" Id="Rb17709d653d240bf" /><Relationship Type="http://schemas.openxmlformats.org/officeDocument/2006/relationships/slide" Target="/ppt/slides/slide6.xml" Id="R4656cdc106814442" /><Relationship Type="http://schemas.openxmlformats.org/officeDocument/2006/relationships/slide" Target="/ppt/slides/slide7.xml" Id="R3954495a2e884f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06beb0af543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b59212b454ea0" /><Relationship Type="http://schemas.openxmlformats.org/officeDocument/2006/relationships/theme" Target="/ppt/slideMasters/theme/theme1.xml" Id="R938d15e5de1b4a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bb59212b454e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f8297114144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6c7ba56374b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4e33c928648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4535546e045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3e9068d0e4b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b453a849149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44702918c48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ASBJØRN M SKOGLUND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M SKOGLUND AS ble etablert [år] og holder til i Hafslundsøy.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12 650 041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−623 554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−684 180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−586 466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3 695 707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GUTTORMSEN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Nordbyveien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1734 Hafslundsøy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14 91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915 974 635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