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ef0cabfc724f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917da436714d4d"/>
  </p:sldMasterIdLst>
  <p:sldIdLst>
    <p:sldId xmlns:r="http://schemas.openxmlformats.org/officeDocument/2006/relationships" id="256" r:id="R92ac737c3d804865"/>
    <p:sldId xmlns:r="http://schemas.openxmlformats.org/officeDocument/2006/relationships" id="257" r:id="Rdf9618d7ad134f15"/>
    <p:sldId xmlns:r="http://schemas.openxmlformats.org/officeDocument/2006/relationships" id="258" r:id="Rd8803ecdea3b466e"/>
    <p:sldId xmlns:r="http://schemas.openxmlformats.org/officeDocument/2006/relationships" id="259" r:id="R45de7300d98c4ac6"/>
    <p:sldId xmlns:r="http://schemas.openxmlformats.org/officeDocument/2006/relationships" id="260" r:id="Rc9246e475b804c30"/>
    <p:sldId xmlns:r="http://schemas.openxmlformats.org/officeDocument/2006/relationships" id="261" r:id="R7c6d5894c692469d"/>
    <p:sldId xmlns:r="http://schemas.openxmlformats.org/officeDocument/2006/relationships" id="262" r:id="Rdd9d57beff654d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917da436714d4d" /><Relationship Type="http://schemas.openxmlformats.org/officeDocument/2006/relationships/slide" Target="/ppt/slides/slide1.xml" Id="R92ac737c3d804865" /><Relationship Type="http://schemas.openxmlformats.org/officeDocument/2006/relationships/slide" Target="/ppt/slides/slide2.xml" Id="Rdf9618d7ad134f15" /><Relationship Type="http://schemas.openxmlformats.org/officeDocument/2006/relationships/slide" Target="/ppt/slides/slide3.xml" Id="Rd8803ecdea3b466e" /><Relationship Type="http://schemas.openxmlformats.org/officeDocument/2006/relationships/slide" Target="/ppt/slides/slide4.xml" Id="R45de7300d98c4ac6" /><Relationship Type="http://schemas.openxmlformats.org/officeDocument/2006/relationships/slide" Target="/ppt/slides/slide5.xml" Id="Rc9246e475b804c30" /><Relationship Type="http://schemas.openxmlformats.org/officeDocument/2006/relationships/slide" Target="/ppt/slides/slide6.xml" Id="R7c6d5894c692469d" /><Relationship Type="http://schemas.openxmlformats.org/officeDocument/2006/relationships/slide" Target="/ppt/slides/slide7.xml" Id="Rdd9d57beff654d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9a2a12815347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5a8b58c8a4fec" /><Relationship Type="http://schemas.openxmlformats.org/officeDocument/2006/relationships/theme" Target="/ppt/slideMasters/theme/theme1.xml" Id="Ra823f3c513e04f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55a8b58c8a4f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ec217c8e3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23d5f61b141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eab4d17dc4a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687a51d6041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a5b4657fc46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c7305144b4e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54b461b5946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BLUENORD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BLUENORD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BLUENORD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Vollgate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33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915 973 809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BLUENORD AS</a:t>
            </a:r>
          </a:p>
        </p:txBody>
      </p:sp>
    </p:spTree>
  </p:cSld>
  <p:clrMapOvr>
    <a:masterClrMapping xmlns:a="http://schemas.openxmlformats.org/drawingml/2006/main"/>
  </p:clrMapOvr>
</p:sld>
</file>