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72e49e272b41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c58575b792435d"/>
  </p:sldMasterIdLst>
  <p:sldIdLst>
    <p:sldId xmlns:r="http://schemas.openxmlformats.org/officeDocument/2006/relationships" id="256" r:id="R95a49ab6849643d5"/>
    <p:sldId xmlns:r="http://schemas.openxmlformats.org/officeDocument/2006/relationships" id="257" r:id="Rd53e73e9b9274b99"/>
    <p:sldId xmlns:r="http://schemas.openxmlformats.org/officeDocument/2006/relationships" id="258" r:id="R60ffa1e2e9264c65"/>
    <p:sldId xmlns:r="http://schemas.openxmlformats.org/officeDocument/2006/relationships" id="259" r:id="Rca5319ab07e94ed8"/>
    <p:sldId xmlns:r="http://schemas.openxmlformats.org/officeDocument/2006/relationships" id="260" r:id="R48537daaadf24864"/>
    <p:sldId xmlns:r="http://schemas.openxmlformats.org/officeDocument/2006/relationships" id="261" r:id="R86451b582daa494c"/>
    <p:sldId xmlns:r="http://schemas.openxmlformats.org/officeDocument/2006/relationships" id="262" r:id="R93ba609b59be46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58575b792435d" /><Relationship Type="http://schemas.openxmlformats.org/officeDocument/2006/relationships/slide" Target="/ppt/slides/slide1.xml" Id="R95a49ab6849643d5" /><Relationship Type="http://schemas.openxmlformats.org/officeDocument/2006/relationships/slide" Target="/ppt/slides/slide2.xml" Id="Rd53e73e9b9274b99" /><Relationship Type="http://schemas.openxmlformats.org/officeDocument/2006/relationships/slide" Target="/ppt/slides/slide3.xml" Id="R60ffa1e2e9264c65" /><Relationship Type="http://schemas.openxmlformats.org/officeDocument/2006/relationships/slide" Target="/ppt/slides/slide4.xml" Id="Rca5319ab07e94ed8" /><Relationship Type="http://schemas.openxmlformats.org/officeDocument/2006/relationships/slide" Target="/ppt/slides/slide5.xml" Id="R48537daaadf24864" /><Relationship Type="http://schemas.openxmlformats.org/officeDocument/2006/relationships/slide" Target="/ppt/slides/slide6.xml" Id="R86451b582daa494c" /><Relationship Type="http://schemas.openxmlformats.org/officeDocument/2006/relationships/slide" Target="/ppt/slides/slide7.xml" Id="R93ba609b59be46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f2d1ad1e145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4c2f8499c4f08" /><Relationship Type="http://schemas.openxmlformats.org/officeDocument/2006/relationships/theme" Target="/ppt/slideMasters/theme/theme1.xml" Id="R14272aa778ea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34c2f8499c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afd67245a46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fa8338e8f4d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510ae851d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c788549c842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621ec6a0f46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455055bd4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6c3f09aa8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SMARTCODE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SMARTCODE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INWESSEL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Kongslysveien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www.smartcode.no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SMARTCODE AS</a:t>
            </a:r>
          </a:p>
        </p:txBody>
      </p:sp>
    </p:spTree>
  </p:cSld>
  <p:clrMapOvr>
    <a:masterClrMapping xmlns:a="http://schemas.openxmlformats.org/drawingml/2006/main"/>
  </p:clrMapOvr>
</p:sld>
</file>