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79ae52c05141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a4a69f639c4614"/>
  </p:sldMasterIdLst>
  <p:sldIdLst>
    <p:sldId xmlns:r="http://schemas.openxmlformats.org/officeDocument/2006/relationships" id="256" r:id="R37e6e9dd55304747"/>
    <p:sldId xmlns:r="http://schemas.openxmlformats.org/officeDocument/2006/relationships" id="257" r:id="R8904a1bc825a4c69"/>
    <p:sldId xmlns:r="http://schemas.openxmlformats.org/officeDocument/2006/relationships" id="258" r:id="Rc89a61b7363d4b80"/>
    <p:sldId xmlns:r="http://schemas.openxmlformats.org/officeDocument/2006/relationships" id="259" r:id="R2dd0e09904c8471d"/>
    <p:sldId xmlns:r="http://schemas.openxmlformats.org/officeDocument/2006/relationships" id="260" r:id="R76150b2f6e6447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a4a69f639c4614" /><Relationship Type="http://schemas.openxmlformats.org/officeDocument/2006/relationships/slide" Target="/ppt/slides/slide1.xml" Id="R37e6e9dd55304747" /><Relationship Type="http://schemas.openxmlformats.org/officeDocument/2006/relationships/slide" Target="/ppt/slides/slide2.xml" Id="R8904a1bc825a4c69" /><Relationship Type="http://schemas.openxmlformats.org/officeDocument/2006/relationships/slide" Target="/ppt/slides/slide3.xml" Id="Rc89a61b7363d4b80" /><Relationship Type="http://schemas.openxmlformats.org/officeDocument/2006/relationships/slide" Target="/ppt/slides/slide4.xml" Id="R2dd0e09904c8471d" /><Relationship Type="http://schemas.openxmlformats.org/officeDocument/2006/relationships/slide" Target="/ppt/slides/slide5.xml" Id="R76150b2f6e6447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8210867f14a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5c7177782452b" /><Relationship Type="http://schemas.openxmlformats.org/officeDocument/2006/relationships/theme" Target="/ppt/slideMasters/theme/theme1.xml" Id="Rcbc0c3625e5d46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b5c717778245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c6ecf1fc045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36bb944114f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e8743571a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3d72d9e3c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34ee6b0ac45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PV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PV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915 971 199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PV GROUP AS</a:t>
            </a:r>
          </a:p>
        </p:txBody>
      </p:sp>
    </p:spTree>
  </p:cSld>
  <p:clrMapOvr>
    <a:masterClrMapping xmlns:a="http://schemas.openxmlformats.org/drawingml/2006/main"/>
  </p:clrMapOvr>
</p:sld>
</file>