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70704e108846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fe99d1bf6f4443"/>
  </p:sldMasterIdLst>
  <p:sldIdLst>
    <p:sldId xmlns:r="http://schemas.openxmlformats.org/officeDocument/2006/relationships" id="256" r:id="R824f05da7ef74e2a"/>
    <p:sldId xmlns:r="http://schemas.openxmlformats.org/officeDocument/2006/relationships" id="257" r:id="R6434a34f6e274d0e"/>
    <p:sldId xmlns:r="http://schemas.openxmlformats.org/officeDocument/2006/relationships" id="258" r:id="Rc2907f59b5134632"/>
    <p:sldId xmlns:r="http://schemas.openxmlformats.org/officeDocument/2006/relationships" id="259" r:id="Ra4da768b28e844b0"/>
    <p:sldId xmlns:r="http://schemas.openxmlformats.org/officeDocument/2006/relationships" id="260" r:id="R8009ddd35a2c41dc"/>
    <p:sldId xmlns:r="http://schemas.openxmlformats.org/officeDocument/2006/relationships" id="261" r:id="R9aac023a9c324f71"/>
    <p:sldId xmlns:r="http://schemas.openxmlformats.org/officeDocument/2006/relationships" id="262" r:id="R2ee8d1f388534d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e99d1bf6f4443" /><Relationship Type="http://schemas.openxmlformats.org/officeDocument/2006/relationships/slide" Target="/ppt/slides/slide1.xml" Id="R824f05da7ef74e2a" /><Relationship Type="http://schemas.openxmlformats.org/officeDocument/2006/relationships/slide" Target="/ppt/slides/slide2.xml" Id="R6434a34f6e274d0e" /><Relationship Type="http://schemas.openxmlformats.org/officeDocument/2006/relationships/slide" Target="/ppt/slides/slide3.xml" Id="Rc2907f59b5134632" /><Relationship Type="http://schemas.openxmlformats.org/officeDocument/2006/relationships/slide" Target="/ppt/slides/slide4.xml" Id="Ra4da768b28e844b0" /><Relationship Type="http://schemas.openxmlformats.org/officeDocument/2006/relationships/slide" Target="/ppt/slides/slide5.xml" Id="R8009ddd35a2c41dc" /><Relationship Type="http://schemas.openxmlformats.org/officeDocument/2006/relationships/slide" Target="/ppt/slides/slide6.xml" Id="R9aac023a9c324f71" /><Relationship Type="http://schemas.openxmlformats.org/officeDocument/2006/relationships/slide" Target="/ppt/slides/slide7.xml" Id="R2ee8d1f388534d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d370d63f14a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6cb2b081e42e7" /><Relationship Type="http://schemas.openxmlformats.org/officeDocument/2006/relationships/theme" Target="/ppt/slideMasters/theme/theme1.xml" Id="Re81582f931b547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56cb2b081e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1206b160148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72eed5a044d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6743e53f14e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33d5650744b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7ab3dd58246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1657df69141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db70ed66249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ALVEBERG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ALVEBERG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12 375 428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12 378 349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ALVEBERG BJØRN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915 971 016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ALVEBERG HOLDING AS</a:t>
            </a:r>
          </a:p>
        </p:txBody>
      </p:sp>
    </p:spTree>
  </p:cSld>
  <p:clrMapOvr>
    <a:masterClrMapping xmlns:a="http://schemas.openxmlformats.org/drawingml/2006/main"/>
  </p:clrMapOvr>
</p:sld>
</file>