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87a5a3a66046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0a50bc05874505"/>
  </p:sldMasterIdLst>
  <p:sldIdLst>
    <p:sldId xmlns:r="http://schemas.openxmlformats.org/officeDocument/2006/relationships" id="256" r:id="R26298113ec194316"/>
    <p:sldId xmlns:r="http://schemas.openxmlformats.org/officeDocument/2006/relationships" id="257" r:id="R7c7d920bf59d47a1"/>
    <p:sldId xmlns:r="http://schemas.openxmlformats.org/officeDocument/2006/relationships" id="258" r:id="R1d6578ecb3b249f4"/>
    <p:sldId xmlns:r="http://schemas.openxmlformats.org/officeDocument/2006/relationships" id="259" r:id="Re744d04b4a084def"/>
    <p:sldId xmlns:r="http://schemas.openxmlformats.org/officeDocument/2006/relationships" id="260" r:id="Rafe66cf977dd41ac"/>
    <p:sldId xmlns:r="http://schemas.openxmlformats.org/officeDocument/2006/relationships" id="261" r:id="Rf746a4ccc9f8442a"/>
    <p:sldId xmlns:r="http://schemas.openxmlformats.org/officeDocument/2006/relationships" id="262" r:id="Rb071cc8be61546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0a50bc05874505" /><Relationship Type="http://schemas.openxmlformats.org/officeDocument/2006/relationships/slide" Target="/ppt/slides/slide1.xml" Id="R26298113ec194316" /><Relationship Type="http://schemas.openxmlformats.org/officeDocument/2006/relationships/slide" Target="/ppt/slides/slide2.xml" Id="R7c7d920bf59d47a1" /><Relationship Type="http://schemas.openxmlformats.org/officeDocument/2006/relationships/slide" Target="/ppt/slides/slide3.xml" Id="R1d6578ecb3b249f4" /><Relationship Type="http://schemas.openxmlformats.org/officeDocument/2006/relationships/slide" Target="/ppt/slides/slide4.xml" Id="Re744d04b4a084def" /><Relationship Type="http://schemas.openxmlformats.org/officeDocument/2006/relationships/slide" Target="/ppt/slides/slide5.xml" Id="Rafe66cf977dd41ac" /><Relationship Type="http://schemas.openxmlformats.org/officeDocument/2006/relationships/slide" Target="/ppt/slides/slide6.xml" Id="Rf746a4ccc9f8442a" /><Relationship Type="http://schemas.openxmlformats.org/officeDocument/2006/relationships/slide" Target="/ppt/slides/slide7.xml" Id="Rb071cc8be61546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2e8e8a464b49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7c573738c849d2" /><Relationship Type="http://schemas.openxmlformats.org/officeDocument/2006/relationships/theme" Target="/ppt/slideMasters/theme/theme1.xml" Id="Rec3e54e7f59c401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7c573738c849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8a87d141f47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c0ee771b1840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06252efee47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12b00a15947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1ab95af1d411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0f99275094e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377451b7a4c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AIP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AIP GRUPPEN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11 478 648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−122 926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−1 600 037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6 502 080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AWAL AS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TOMMY HAUKÅS AS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 HOLTE AS  –  26,7 %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SETSÅ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TMG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Stålfjæra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915 966 608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AIP GRUPPEN AS</a:t>
            </a:r>
          </a:p>
        </p:txBody>
      </p:sp>
    </p:spTree>
  </p:cSld>
  <p:clrMapOvr>
    <a:masterClrMapping xmlns:a="http://schemas.openxmlformats.org/drawingml/2006/main"/>
  </p:clrMapOvr>
</p:sld>
</file>