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e623937f6747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6697759c134254"/>
  </p:sldMasterIdLst>
  <p:sldIdLst>
    <p:sldId xmlns:r="http://schemas.openxmlformats.org/officeDocument/2006/relationships" id="256" r:id="Rfae371f7206b42d4"/>
    <p:sldId xmlns:r="http://schemas.openxmlformats.org/officeDocument/2006/relationships" id="257" r:id="Re346b66149084b81"/>
    <p:sldId xmlns:r="http://schemas.openxmlformats.org/officeDocument/2006/relationships" id="258" r:id="R480c5d52706a4887"/>
    <p:sldId xmlns:r="http://schemas.openxmlformats.org/officeDocument/2006/relationships" id="259" r:id="R5da0c6a8f59644b0"/>
    <p:sldId xmlns:r="http://schemas.openxmlformats.org/officeDocument/2006/relationships" id="260" r:id="R680ca6383aa74cf8"/>
    <p:sldId xmlns:r="http://schemas.openxmlformats.org/officeDocument/2006/relationships" id="261" r:id="Rec6d723c000c49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6697759c134254" /><Relationship Type="http://schemas.openxmlformats.org/officeDocument/2006/relationships/slide" Target="/ppt/slides/slide1.xml" Id="Rfae371f7206b42d4" /><Relationship Type="http://schemas.openxmlformats.org/officeDocument/2006/relationships/slide" Target="/ppt/slides/slide2.xml" Id="Re346b66149084b81" /><Relationship Type="http://schemas.openxmlformats.org/officeDocument/2006/relationships/slide" Target="/ppt/slides/slide3.xml" Id="R480c5d52706a4887" /><Relationship Type="http://schemas.openxmlformats.org/officeDocument/2006/relationships/slide" Target="/ppt/slides/slide4.xml" Id="R5da0c6a8f59644b0" /><Relationship Type="http://schemas.openxmlformats.org/officeDocument/2006/relationships/slide" Target="/ppt/slides/slide5.xml" Id="R680ca6383aa74cf8" /><Relationship Type="http://schemas.openxmlformats.org/officeDocument/2006/relationships/slide" Target="/ppt/slides/slide6.xml" Id="Rec6d723c000c49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c4fed48e9047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f615aa0b24cfe" /><Relationship Type="http://schemas.openxmlformats.org/officeDocument/2006/relationships/theme" Target="/ppt/slideMasters/theme/theme1.xml" Id="Rf65f18fff98a4d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8f615aa0b24c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a77086a0840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951ba36fe47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4721188444a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3b98a7c8549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e4dde47dd44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42b69f3104c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SILFVENIUS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SILFVENIUS KOMPETANSE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220 731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220 731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915 957 439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