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55468eccd045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d41037a6e048bf"/>
  </p:sldMasterIdLst>
  <p:sldIdLst>
    <p:sldId xmlns:r="http://schemas.openxmlformats.org/officeDocument/2006/relationships" id="256" r:id="R948c0e0757574078"/>
    <p:sldId xmlns:r="http://schemas.openxmlformats.org/officeDocument/2006/relationships" id="257" r:id="R71533d1596984e7e"/>
    <p:sldId xmlns:r="http://schemas.openxmlformats.org/officeDocument/2006/relationships" id="258" r:id="R43584e7df2324c01"/>
    <p:sldId xmlns:r="http://schemas.openxmlformats.org/officeDocument/2006/relationships" id="259" r:id="Rb6f5d4ae23de43e5"/>
    <p:sldId xmlns:r="http://schemas.openxmlformats.org/officeDocument/2006/relationships" id="260" r:id="Re5f98d58280a48c6"/>
    <p:sldId xmlns:r="http://schemas.openxmlformats.org/officeDocument/2006/relationships" id="261" r:id="Ra14dfdd900a24e00"/>
    <p:sldId xmlns:r="http://schemas.openxmlformats.org/officeDocument/2006/relationships" id="262" r:id="R53683721696242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d41037a6e048bf" /><Relationship Type="http://schemas.openxmlformats.org/officeDocument/2006/relationships/slide" Target="/ppt/slides/slide1.xml" Id="R948c0e0757574078" /><Relationship Type="http://schemas.openxmlformats.org/officeDocument/2006/relationships/slide" Target="/ppt/slides/slide2.xml" Id="R71533d1596984e7e" /><Relationship Type="http://schemas.openxmlformats.org/officeDocument/2006/relationships/slide" Target="/ppt/slides/slide3.xml" Id="R43584e7df2324c01" /><Relationship Type="http://schemas.openxmlformats.org/officeDocument/2006/relationships/slide" Target="/ppt/slides/slide4.xml" Id="Rb6f5d4ae23de43e5" /><Relationship Type="http://schemas.openxmlformats.org/officeDocument/2006/relationships/slide" Target="/ppt/slides/slide5.xml" Id="Re5f98d58280a48c6" /><Relationship Type="http://schemas.openxmlformats.org/officeDocument/2006/relationships/slide" Target="/ppt/slides/slide6.xml" Id="Ra14dfdd900a24e00" /><Relationship Type="http://schemas.openxmlformats.org/officeDocument/2006/relationships/slide" Target="/ppt/slides/slide7.xml" Id="R53683721696242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6d50ffa7d846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803fe4e5249c6" /><Relationship Type="http://schemas.openxmlformats.org/officeDocument/2006/relationships/theme" Target="/ppt/slideMasters/theme/theme1.xml" Id="R0bde15c8a0644c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3803fe4e5249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0be10af5841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ead863f6744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861f43c0740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83ee46e4444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5af8fbaae48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aecaab15a42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d5001ad6d4d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LINKK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29 696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GABRIELSEN G MARIUS 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Skreddermoen 33A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4513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mgabrielsen@gmail.com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www.linkk.no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915 952 437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LINKK AS</a:t>
            </a:r>
          </a:p>
        </p:txBody>
      </p:sp>
    </p:spTree>
  </p:cSld>
  <p:clrMapOvr>
    <a:masterClrMapping xmlns:a="http://schemas.openxmlformats.org/drawingml/2006/main"/>
  </p:clrMapOvr>
</p:sld>
</file>