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5895cbcc723460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a94e55c11d24483"/>
  </p:sldMasterIdLst>
  <p:sldIdLst>
    <p:sldId xmlns:r="http://schemas.openxmlformats.org/officeDocument/2006/relationships" id="256" r:id="R189f4d6f37ad4210"/>
    <p:sldId xmlns:r="http://schemas.openxmlformats.org/officeDocument/2006/relationships" id="257" r:id="Rb1efd5e99cbd4f26"/>
    <p:sldId xmlns:r="http://schemas.openxmlformats.org/officeDocument/2006/relationships" id="258" r:id="Rbe9a721e2b9c4765"/>
    <p:sldId xmlns:r="http://schemas.openxmlformats.org/officeDocument/2006/relationships" id="259" r:id="Rd87f6353f2d4417c"/>
    <p:sldId xmlns:r="http://schemas.openxmlformats.org/officeDocument/2006/relationships" id="260" r:id="Rd1fd489ce46f4a35"/>
    <p:sldId xmlns:r="http://schemas.openxmlformats.org/officeDocument/2006/relationships" id="261" r:id="R3ab287d11c19496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94e55c11d24483" /><Relationship Type="http://schemas.openxmlformats.org/officeDocument/2006/relationships/slide" Target="/ppt/slides/slide1.xml" Id="R189f4d6f37ad4210" /><Relationship Type="http://schemas.openxmlformats.org/officeDocument/2006/relationships/slide" Target="/ppt/slides/slide2.xml" Id="Rb1efd5e99cbd4f26" /><Relationship Type="http://schemas.openxmlformats.org/officeDocument/2006/relationships/slide" Target="/ppt/slides/slide3.xml" Id="Rbe9a721e2b9c4765" /><Relationship Type="http://schemas.openxmlformats.org/officeDocument/2006/relationships/slide" Target="/ppt/slides/slide4.xml" Id="Rd87f6353f2d4417c" /><Relationship Type="http://schemas.openxmlformats.org/officeDocument/2006/relationships/slide" Target="/ppt/slides/slide5.xml" Id="Rd1fd489ce46f4a35" /><Relationship Type="http://schemas.openxmlformats.org/officeDocument/2006/relationships/slide" Target="/ppt/slides/slide6.xml" Id="R3ab287d11c19496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38cfd8cf8c4e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159ee6c7434aa1" /><Relationship Type="http://schemas.openxmlformats.org/officeDocument/2006/relationships/theme" Target="/ppt/slideMasters/theme/theme1.xml" Id="R279fefd4248c46f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f159ee6c7434aa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808cb3d9c14c7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acb085dce24bd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abb04f8a7a457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a29601f6574c7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566279f5ac4ec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839bf8afeb4cf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CHRISTIANSEN OG KJENNER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CHRISTIANSEN OG KJENNER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CHRISTIANSEN OG KJENNER AS ble etablert [år] og holder til i Vollen.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CHRISTIANSEN OG KJENNER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CHRISTIANSEN OG KJENNER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CHRISTIANSEN OG KJENNER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WINDJU CHRISTIANSEN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POVERUD KJENNER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CHRISTIANSEN OG KJENNER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Øgårdsveien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1390 Vollen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915 949 665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CHRISTIANSEN OG KJENNER AS</a:t>
            </a:r>
          </a:p>
        </p:txBody>
      </p:sp>
    </p:spTree>
  </p:cSld>
  <p:clrMapOvr>
    <a:masterClrMapping xmlns:a="http://schemas.openxmlformats.org/drawingml/2006/main"/>
  </p:clrMapOvr>
</p:sld>
</file>