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0a942ea7c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78109960a456f"/>
  </p:sldMasterIdLst>
  <p:sldIdLst>
    <p:sldId xmlns:r="http://schemas.openxmlformats.org/officeDocument/2006/relationships" id="256" r:id="R66e943fe98b14e71"/>
    <p:sldId xmlns:r="http://schemas.openxmlformats.org/officeDocument/2006/relationships" id="257" r:id="R0a9a8fd6b5a046ae"/>
    <p:sldId xmlns:r="http://schemas.openxmlformats.org/officeDocument/2006/relationships" id="258" r:id="R18c709cca15d4f73"/>
    <p:sldId xmlns:r="http://schemas.openxmlformats.org/officeDocument/2006/relationships" id="259" r:id="Rb3300fa9e7b0451d"/>
    <p:sldId xmlns:r="http://schemas.openxmlformats.org/officeDocument/2006/relationships" id="260" r:id="R8ff9756c1ce94e9b"/>
    <p:sldId xmlns:r="http://schemas.openxmlformats.org/officeDocument/2006/relationships" id="261" r:id="Rf19b61e7c80d4101"/>
    <p:sldId xmlns:r="http://schemas.openxmlformats.org/officeDocument/2006/relationships" id="262" r:id="Rd33667f2a262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78109960a456f" /><Relationship Type="http://schemas.openxmlformats.org/officeDocument/2006/relationships/slide" Target="/ppt/slides/slide1.xml" Id="R66e943fe98b14e71" /><Relationship Type="http://schemas.openxmlformats.org/officeDocument/2006/relationships/slide" Target="/ppt/slides/slide2.xml" Id="R0a9a8fd6b5a046ae" /><Relationship Type="http://schemas.openxmlformats.org/officeDocument/2006/relationships/slide" Target="/ppt/slides/slide3.xml" Id="R18c709cca15d4f73" /><Relationship Type="http://schemas.openxmlformats.org/officeDocument/2006/relationships/slide" Target="/ppt/slides/slide4.xml" Id="Rb3300fa9e7b0451d" /><Relationship Type="http://schemas.openxmlformats.org/officeDocument/2006/relationships/slide" Target="/ppt/slides/slide5.xml" Id="R8ff9756c1ce94e9b" /><Relationship Type="http://schemas.openxmlformats.org/officeDocument/2006/relationships/slide" Target="/ppt/slides/slide6.xml" Id="Rf19b61e7c80d4101" /><Relationship Type="http://schemas.openxmlformats.org/officeDocument/2006/relationships/slide" Target="/ppt/slides/slide7.xml" Id="Rd33667f2a262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0ceb36ff6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169941fb437a" /><Relationship Type="http://schemas.openxmlformats.org/officeDocument/2006/relationships/theme" Target="/ppt/slideMasters/theme/theme1.xml" Id="R19210bdf0e3a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5169941fb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9e0d23ea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a704ba9b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892ca8a7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a1b59ec2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05a962a2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bed734f8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c2055256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RAST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 PARTNER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ALEXANDER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248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rsteinsu@online.no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915 948 413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