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77c8cc8f6646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3dc9f9f37747a8"/>
  </p:sldMasterIdLst>
  <p:sldIdLst>
    <p:sldId xmlns:r="http://schemas.openxmlformats.org/officeDocument/2006/relationships" id="256" r:id="R2b11baec795443f3"/>
    <p:sldId xmlns:r="http://schemas.openxmlformats.org/officeDocument/2006/relationships" id="257" r:id="R60a630b336d1448e"/>
    <p:sldId xmlns:r="http://schemas.openxmlformats.org/officeDocument/2006/relationships" id="258" r:id="Rae65207048cc4079"/>
    <p:sldId xmlns:r="http://schemas.openxmlformats.org/officeDocument/2006/relationships" id="259" r:id="R5d6cb89c54c94d5c"/>
    <p:sldId xmlns:r="http://schemas.openxmlformats.org/officeDocument/2006/relationships" id="260" r:id="R3dfb7b475fc94da0"/>
    <p:sldId xmlns:r="http://schemas.openxmlformats.org/officeDocument/2006/relationships" id="261" r:id="R81226eaadb9849db"/>
    <p:sldId xmlns:r="http://schemas.openxmlformats.org/officeDocument/2006/relationships" id="262" r:id="R263abbdd33fb46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3dc9f9f37747a8" /><Relationship Type="http://schemas.openxmlformats.org/officeDocument/2006/relationships/slide" Target="/ppt/slides/slide1.xml" Id="R2b11baec795443f3" /><Relationship Type="http://schemas.openxmlformats.org/officeDocument/2006/relationships/slide" Target="/ppt/slides/slide2.xml" Id="R60a630b336d1448e" /><Relationship Type="http://schemas.openxmlformats.org/officeDocument/2006/relationships/slide" Target="/ppt/slides/slide3.xml" Id="Rae65207048cc4079" /><Relationship Type="http://schemas.openxmlformats.org/officeDocument/2006/relationships/slide" Target="/ppt/slides/slide4.xml" Id="R5d6cb89c54c94d5c" /><Relationship Type="http://schemas.openxmlformats.org/officeDocument/2006/relationships/slide" Target="/ppt/slides/slide5.xml" Id="R3dfb7b475fc94da0" /><Relationship Type="http://schemas.openxmlformats.org/officeDocument/2006/relationships/slide" Target="/ppt/slides/slide6.xml" Id="R81226eaadb9849db" /><Relationship Type="http://schemas.openxmlformats.org/officeDocument/2006/relationships/slide" Target="/ppt/slides/slide7.xml" Id="R263abbdd33fb46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13c675f9b940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a1271548944c3" /><Relationship Type="http://schemas.openxmlformats.org/officeDocument/2006/relationships/theme" Target="/ppt/slideMasters/theme/theme1.xml" Id="R07db3774c99c48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8a1271548944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8249dc0234a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2f3794d9c45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b32350dcf49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4b693e63448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deb1a4c0043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6dc28a1544e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0cd1199024d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OCG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5 214 554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1 922 633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1 255 055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5 303 191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7 354 695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ERIK IHLEN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Hamang terrasse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1336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nils.ihlen@room40.no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www.room40.no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915 934 021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