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9eafde0a7741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30c3956254290"/>
  </p:sldMasterIdLst>
  <p:sldIdLst>
    <p:sldId xmlns:r="http://schemas.openxmlformats.org/officeDocument/2006/relationships" id="256" r:id="R789753488eaf435f"/>
    <p:sldId xmlns:r="http://schemas.openxmlformats.org/officeDocument/2006/relationships" id="257" r:id="R79b2b9b7906e4def"/>
    <p:sldId xmlns:r="http://schemas.openxmlformats.org/officeDocument/2006/relationships" id="258" r:id="R12953d9060fb4671"/>
    <p:sldId xmlns:r="http://schemas.openxmlformats.org/officeDocument/2006/relationships" id="259" r:id="R518cb763f8994cf3"/>
    <p:sldId xmlns:r="http://schemas.openxmlformats.org/officeDocument/2006/relationships" id="260" r:id="R90fbfa94fe3846ac"/>
    <p:sldId xmlns:r="http://schemas.openxmlformats.org/officeDocument/2006/relationships" id="261" r:id="R1d6d240c34664f9d"/>
    <p:sldId xmlns:r="http://schemas.openxmlformats.org/officeDocument/2006/relationships" id="262" r:id="R920eddcf1b1442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30c3956254290" /><Relationship Type="http://schemas.openxmlformats.org/officeDocument/2006/relationships/slide" Target="/ppt/slides/slide1.xml" Id="R789753488eaf435f" /><Relationship Type="http://schemas.openxmlformats.org/officeDocument/2006/relationships/slide" Target="/ppt/slides/slide2.xml" Id="R79b2b9b7906e4def" /><Relationship Type="http://schemas.openxmlformats.org/officeDocument/2006/relationships/slide" Target="/ppt/slides/slide3.xml" Id="R12953d9060fb4671" /><Relationship Type="http://schemas.openxmlformats.org/officeDocument/2006/relationships/slide" Target="/ppt/slides/slide4.xml" Id="R518cb763f8994cf3" /><Relationship Type="http://schemas.openxmlformats.org/officeDocument/2006/relationships/slide" Target="/ppt/slides/slide5.xml" Id="R90fbfa94fe3846ac" /><Relationship Type="http://schemas.openxmlformats.org/officeDocument/2006/relationships/slide" Target="/ppt/slides/slide6.xml" Id="R1d6d240c34664f9d" /><Relationship Type="http://schemas.openxmlformats.org/officeDocument/2006/relationships/slide" Target="/ppt/slides/slide7.xml" Id="R920eddcf1b1442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cfe126b15f4f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c4215001f41c7" /><Relationship Type="http://schemas.openxmlformats.org/officeDocument/2006/relationships/theme" Target="/ppt/slideMasters/theme/theme1.xml" Id="R3f6df90794e240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6c4215001f41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8153211a1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b92bab7ee4b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12d8cb32a4d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6ab5cd22e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c8351618b43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ce90fee0149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eea1e8fa247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 LIAN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LIAN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 LIAN HOLDING AS ble etablert [år] og holder til i Bjugn.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LIAN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LIAN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LIAN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791 579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−148 324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6 288 398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LIAN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 KNUT ARNFINN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LIAN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Aunekra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7160 Bjugn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ep201@europris.no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915 925 014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LIAN HOLDING AS</a:t>
            </a:r>
          </a:p>
        </p:txBody>
      </p:sp>
    </p:spTree>
  </p:cSld>
  <p:clrMapOvr>
    <a:masterClrMapping xmlns:a="http://schemas.openxmlformats.org/drawingml/2006/main"/>
  </p:clrMapOvr>
</p:sld>
</file>