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071b1218c64e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be14f6748e40e4"/>
  </p:sldMasterIdLst>
  <p:sldIdLst>
    <p:sldId xmlns:r="http://schemas.openxmlformats.org/officeDocument/2006/relationships" id="256" r:id="Rcd8ed4d21fe34fda"/>
    <p:sldId xmlns:r="http://schemas.openxmlformats.org/officeDocument/2006/relationships" id="257" r:id="R47c5de9937334597"/>
    <p:sldId xmlns:r="http://schemas.openxmlformats.org/officeDocument/2006/relationships" id="258" r:id="R4a4d5e251fac4e18"/>
    <p:sldId xmlns:r="http://schemas.openxmlformats.org/officeDocument/2006/relationships" id="259" r:id="R1b2f81c734fb41f2"/>
    <p:sldId xmlns:r="http://schemas.openxmlformats.org/officeDocument/2006/relationships" id="260" r:id="Rbe0ca909c4d14870"/>
    <p:sldId xmlns:r="http://schemas.openxmlformats.org/officeDocument/2006/relationships" id="261" r:id="R6d2a40efd05c46e3"/>
    <p:sldId xmlns:r="http://schemas.openxmlformats.org/officeDocument/2006/relationships" id="262" r:id="Rf829dc0451ad4c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e14f6748e40e4" /><Relationship Type="http://schemas.openxmlformats.org/officeDocument/2006/relationships/slide" Target="/ppt/slides/slide1.xml" Id="Rcd8ed4d21fe34fda" /><Relationship Type="http://schemas.openxmlformats.org/officeDocument/2006/relationships/slide" Target="/ppt/slides/slide2.xml" Id="R47c5de9937334597" /><Relationship Type="http://schemas.openxmlformats.org/officeDocument/2006/relationships/slide" Target="/ppt/slides/slide3.xml" Id="R4a4d5e251fac4e18" /><Relationship Type="http://schemas.openxmlformats.org/officeDocument/2006/relationships/slide" Target="/ppt/slides/slide4.xml" Id="R1b2f81c734fb41f2" /><Relationship Type="http://schemas.openxmlformats.org/officeDocument/2006/relationships/slide" Target="/ppt/slides/slide5.xml" Id="Rbe0ca909c4d14870" /><Relationship Type="http://schemas.openxmlformats.org/officeDocument/2006/relationships/slide" Target="/ppt/slides/slide6.xml" Id="R6d2a40efd05c46e3" /><Relationship Type="http://schemas.openxmlformats.org/officeDocument/2006/relationships/slide" Target="/ppt/slides/slide7.xml" Id="Rf829dc0451ad4c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bb90baad714a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644d7281c4cc5" /><Relationship Type="http://schemas.openxmlformats.org/officeDocument/2006/relationships/theme" Target="/ppt/slideMasters/theme/theme1.xml" Id="R4ae38bd923b947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a644d7281c4c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e5a8bbf6c4b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f63cda1344a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572491a9d49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6db828f8d49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2e8f38aa14c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683cdc7174b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d26cf2be042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SBG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SBG INVEST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100 679 000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−26 769 000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255 453 000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499 612 000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NORUM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HALLME NORUM  –  20,8 %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 NORUM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MARIE SKUTERUD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NORUM YTTERVIK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BRÅTEN  –  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Kjeppestadveien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37 73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ingar.norum@sbgi.no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915 924 751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SBG INVEST AS</a:t>
            </a:r>
          </a:p>
        </p:txBody>
      </p:sp>
    </p:spTree>
  </p:cSld>
  <p:clrMapOvr>
    <a:masterClrMapping xmlns:a="http://schemas.openxmlformats.org/drawingml/2006/main"/>
  </p:clrMapOvr>
</p:sld>
</file>