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d20e8f78f047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7067e600de4b8b"/>
  </p:sldMasterIdLst>
  <p:sldIdLst>
    <p:sldId xmlns:r="http://schemas.openxmlformats.org/officeDocument/2006/relationships" id="256" r:id="R414458098da846ff"/>
    <p:sldId xmlns:r="http://schemas.openxmlformats.org/officeDocument/2006/relationships" id="257" r:id="Rcc7a5b5c22694bf9"/>
    <p:sldId xmlns:r="http://schemas.openxmlformats.org/officeDocument/2006/relationships" id="258" r:id="R38fe36a768da4c98"/>
    <p:sldId xmlns:r="http://schemas.openxmlformats.org/officeDocument/2006/relationships" id="259" r:id="R20bd76cf30774481"/>
    <p:sldId xmlns:r="http://schemas.openxmlformats.org/officeDocument/2006/relationships" id="260" r:id="Rb61d4684569d4044"/>
    <p:sldId xmlns:r="http://schemas.openxmlformats.org/officeDocument/2006/relationships" id="261" r:id="Rc605daa76dab4770"/>
    <p:sldId xmlns:r="http://schemas.openxmlformats.org/officeDocument/2006/relationships" id="262" r:id="R280efc9c882c46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067e600de4b8b" /><Relationship Type="http://schemas.openxmlformats.org/officeDocument/2006/relationships/slide" Target="/ppt/slides/slide1.xml" Id="R414458098da846ff" /><Relationship Type="http://schemas.openxmlformats.org/officeDocument/2006/relationships/slide" Target="/ppt/slides/slide2.xml" Id="Rcc7a5b5c22694bf9" /><Relationship Type="http://schemas.openxmlformats.org/officeDocument/2006/relationships/slide" Target="/ppt/slides/slide3.xml" Id="R38fe36a768da4c98" /><Relationship Type="http://schemas.openxmlformats.org/officeDocument/2006/relationships/slide" Target="/ppt/slides/slide4.xml" Id="R20bd76cf30774481" /><Relationship Type="http://schemas.openxmlformats.org/officeDocument/2006/relationships/slide" Target="/ppt/slides/slide5.xml" Id="Rb61d4684569d4044" /><Relationship Type="http://schemas.openxmlformats.org/officeDocument/2006/relationships/slide" Target="/ppt/slides/slide6.xml" Id="Rc605daa76dab4770" /><Relationship Type="http://schemas.openxmlformats.org/officeDocument/2006/relationships/slide" Target="/ppt/slides/slide7.xml" Id="R280efc9c882c46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0fc5c52cd48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4c43b7ce54be3" /><Relationship Type="http://schemas.openxmlformats.org/officeDocument/2006/relationships/theme" Target="/ppt/slideMasters/theme/theme1.xml" Id="R28cb57009a4040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d4c43b7ce54b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110320ad24c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540da0a3644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499d5a9a941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c7670518f42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dc3f3155740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a82a356584a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924cbf37f4b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15 KNOP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15 KNOP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 KNOP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15 KNOP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15 KNOP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15 KNOP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11 446 965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58 437 052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60 509 129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15 KNOP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HANNAH GUNVOR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15 KNOP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Hannah Jacobsen, Inkognitogata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93 64 19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hannah.jacobs1@gmail.com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915 915 833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15 KNOP AS</a:t>
            </a:r>
          </a:p>
        </p:txBody>
      </p:sp>
    </p:spTree>
  </p:cSld>
  <p:clrMapOvr>
    <a:masterClrMapping xmlns:a="http://schemas.openxmlformats.org/drawingml/2006/main"/>
  </p:clrMapOvr>
</p:sld>
</file>