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2c941d9e4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1aa2625dc419e"/>
  </p:sldMasterIdLst>
  <p:sldIdLst>
    <p:sldId xmlns:r="http://schemas.openxmlformats.org/officeDocument/2006/relationships" id="256" r:id="R7da4ff74c0754039"/>
    <p:sldId xmlns:r="http://schemas.openxmlformats.org/officeDocument/2006/relationships" id="257" r:id="Ra82b3072c8894198"/>
    <p:sldId xmlns:r="http://schemas.openxmlformats.org/officeDocument/2006/relationships" id="258" r:id="R7835281ce462400c"/>
    <p:sldId xmlns:r="http://schemas.openxmlformats.org/officeDocument/2006/relationships" id="259" r:id="R9b134563d8824e2b"/>
    <p:sldId xmlns:r="http://schemas.openxmlformats.org/officeDocument/2006/relationships" id="260" r:id="Rf50238d4b49d4ef5"/>
    <p:sldId xmlns:r="http://schemas.openxmlformats.org/officeDocument/2006/relationships" id="261" r:id="Rd05da100bd494cee"/>
    <p:sldId xmlns:r="http://schemas.openxmlformats.org/officeDocument/2006/relationships" id="262" r:id="Rb1af23124d84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1aa2625dc419e" /><Relationship Type="http://schemas.openxmlformats.org/officeDocument/2006/relationships/slide" Target="/ppt/slides/slide1.xml" Id="R7da4ff74c0754039" /><Relationship Type="http://schemas.openxmlformats.org/officeDocument/2006/relationships/slide" Target="/ppt/slides/slide2.xml" Id="Ra82b3072c8894198" /><Relationship Type="http://schemas.openxmlformats.org/officeDocument/2006/relationships/slide" Target="/ppt/slides/slide3.xml" Id="R7835281ce462400c" /><Relationship Type="http://schemas.openxmlformats.org/officeDocument/2006/relationships/slide" Target="/ppt/slides/slide4.xml" Id="R9b134563d8824e2b" /><Relationship Type="http://schemas.openxmlformats.org/officeDocument/2006/relationships/slide" Target="/ppt/slides/slide5.xml" Id="Rf50238d4b49d4ef5" /><Relationship Type="http://schemas.openxmlformats.org/officeDocument/2006/relationships/slide" Target="/ppt/slides/slide6.xml" Id="Rd05da100bd494cee" /><Relationship Type="http://schemas.openxmlformats.org/officeDocument/2006/relationships/slide" Target="/ppt/slides/slide7.xml" Id="Rb1af23124d84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afe76248248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4889130154e9b" /><Relationship Type="http://schemas.openxmlformats.org/officeDocument/2006/relationships/theme" Target="/ppt/slideMasters/theme/theme1.xml" Id="R8adaa6507674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488913015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be5e59107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cf0335a4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d2a575e24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e6fdcf02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a1b1d665e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3fd769b048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af98aea4b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RCB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RCB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RYLAND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ALCORP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70 61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post@rcbergen.no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915 908 136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