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5d7b20756a4f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9c0e368d1b41d5"/>
  </p:sldMasterIdLst>
  <p:sldIdLst>
    <p:sldId xmlns:r="http://schemas.openxmlformats.org/officeDocument/2006/relationships" id="256" r:id="Rd5d17aa6d83d427f"/>
    <p:sldId xmlns:r="http://schemas.openxmlformats.org/officeDocument/2006/relationships" id="257" r:id="R67bcdc1192e34950"/>
    <p:sldId xmlns:r="http://schemas.openxmlformats.org/officeDocument/2006/relationships" id="258" r:id="R6469ed27809241c7"/>
    <p:sldId xmlns:r="http://schemas.openxmlformats.org/officeDocument/2006/relationships" id="259" r:id="R8b315b505ed34de7"/>
    <p:sldId xmlns:r="http://schemas.openxmlformats.org/officeDocument/2006/relationships" id="260" r:id="Re8d6d46371394085"/>
    <p:sldId xmlns:r="http://schemas.openxmlformats.org/officeDocument/2006/relationships" id="261" r:id="R7f03f1a34a584b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c0e368d1b41d5" /><Relationship Type="http://schemas.openxmlformats.org/officeDocument/2006/relationships/slide" Target="/ppt/slides/slide1.xml" Id="Rd5d17aa6d83d427f" /><Relationship Type="http://schemas.openxmlformats.org/officeDocument/2006/relationships/slide" Target="/ppt/slides/slide2.xml" Id="R67bcdc1192e34950" /><Relationship Type="http://schemas.openxmlformats.org/officeDocument/2006/relationships/slide" Target="/ppt/slides/slide3.xml" Id="R6469ed27809241c7" /><Relationship Type="http://schemas.openxmlformats.org/officeDocument/2006/relationships/slide" Target="/ppt/slides/slide4.xml" Id="R8b315b505ed34de7" /><Relationship Type="http://schemas.openxmlformats.org/officeDocument/2006/relationships/slide" Target="/ppt/slides/slide5.xml" Id="Re8d6d46371394085" /><Relationship Type="http://schemas.openxmlformats.org/officeDocument/2006/relationships/slide" Target="/ppt/slides/slide6.xml" Id="R7f03f1a34a584b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2d95091aa45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0e96453464a6d" /><Relationship Type="http://schemas.openxmlformats.org/officeDocument/2006/relationships/theme" Target="/ppt/slideMasters/theme/theme1.xml" Id="Rfd98c3043e3842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70e96453464a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8ce0a06c646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55bb5d85b4e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2fb6d072b47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34fa1410a4d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bfaebf078b41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ada92051a4d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ABRI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ABRI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ABRI 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ABRI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ABRI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ABRI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951 442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−9 968 927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−7 172 384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13 394 020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31 392 889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ABRI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915 901 042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ABRI VEKST AS</a:t>
            </a:r>
          </a:p>
        </p:txBody>
      </p:sp>
    </p:spTree>
  </p:cSld>
  <p:clrMapOvr>
    <a:masterClrMapping xmlns:a="http://schemas.openxmlformats.org/drawingml/2006/main"/>
  </p:clrMapOvr>
</p:sld>
</file>