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90bd2248f246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f2427d435407b"/>
  </p:sldMasterIdLst>
  <p:sldIdLst>
    <p:sldId xmlns:r="http://schemas.openxmlformats.org/officeDocument/2006/relationships" id="256" r:id="R9b0a6ff83be84845"/>
    <p:sldId xmlns:r="http://schemas.openxmlformats.org/officeDocument/2006/relationships" id="257" r:id="R415e104e146340e5"/>
    <p:sldId xmlns:r="http://schemas.openxmlformats.org/officeDocument/2006/relationships" id="258" r:id="R7d64fd6a3f67469c"/>
    <p:sldId xmlns:r="http://schemas.openxmlformats.org/officeDocument/2006/relationships" id="259" r:id="R5589d6874a1846b0"/>
    <p:sldId xmlns:r="http://schemas.openxmlformats.org/officeDocument/2006/relationships" id="260" r:id="R971c1045e9ec4cb5"/>
    <p:sldId xmlns:r="http://schemas.openxmlformats.org/officeDocument/2006/relationships" id="261" r:id="R9ceefc25af4645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f2427d435407b" /><Relationship Type="http://schemas.openxmlformats.org/officeDocument/2006/relationships/slide" Target="/ppt/slides/slide1.xml" Id="R9b0a6ff83be84845" /><Relationship Type="http://schemas.openxmlformats.org/officeDocument/2006/relationships/slide" Target="/ppt/slides/slide2.xml" Id="R415e104e146340e5" /><Relationship Type="http://schemas.openxmlformats.org/officeDocument/2006/relationships/slide" Target="/ppt/slides/slide3.xml" Id="R7d64fd6a3f67469c" /><Relationship Type="http://schemas.openxmlformats.org/officeDocument/2006/relationships/slide" Target="/ppt/slides/slide4.xml" Id="R5589d6874a1846b0" /><Relationship Type="http://schemas.openxmlformats.org/officeDocument/2006/relationships/slide" Target="/ppt/slides/slide5.xml" Id="R971c1045e9ec4cb5" /><Relationship Type="http://schemas.openxmlformats.org/officeDocument/2006/relationships/slide" Target="/ppt/slides/slide6.xml" Id="R9ceefc25af4645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0704c48431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56765cf4e4335" /><Relationship Type="http://schemas.openxmlformats.org/officeDocument/2006/relationships/theme" Target="/ppt/slideMasters/theme/theme1.xml" Id="Rf30a2f4351754f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56765cf4e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7265580b644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9560dfd014d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ed16eeb6440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d62e01dfc4d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ec409236b47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8de5fab8842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PETER SKARBØVIG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SKARBØVIG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SKARBØVIG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SKARBØVIG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SKARBØVIG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SKARBØVIG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−5 158 195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1 823 040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SKARBØVIG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915 900 399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SKARBØVIG AS</a:t>
            </a:r>
          </a:p>
        </p:txBody>
      </p:sp>
    </p:spTree>
  </p:cSld>
  <p:clrMapOvr>
    <a:masterClrMapping xmlns:a="http://schemas.openxmlformats.org/drawingml/2006/main"/>
  </p:clrMapOvr>
</p:sld>
</file>