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8b7a5bbf8b44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9b755777c44975"/>
  </p:sldMasterIdLst>
  <p:sldIdLst>
    <p:sldId xmlns:r="http://schemas.openxmlformats.org/officeDocument/2006/relationships" id="256" r:id="R36dade6bc079409c"/>
    <p:sldId xmlns:r="http://schemas.openxmlformats.org/officeDocument/2006/relationships" id="257" r:id="R294f4454af984f16"/>
    <p:sldId xmlns:r="http://schemas.openxmlformats.org/officeDocument/2006/relationships" id="258" r:id="Rbba52732f3b245fc"/>
    <p:sldId xmlns:r="http://schemas.openxmlformats.org/officeDocument/2006/relationships" id="259" r:id="R1a1d6ce857684dad"/>
    <p:sldId xmlns:r="http://schemas.openxmlformats.org/officeDocument/2006/relationships" id="260" r:id="R2d0f069f94b34f02"/>
    <p:sldId xmlns:r="http://schemas.openxmlformats.org/officeDocument/2006/relationships" id="261" r:id="Rec2ab9e626a148c5"/>
    <p:sldId xmlns:r="http://schemas.openxmlformats.org/officeDocument/2006/relationships" id="262" r:id="Rfe4179fabbaf47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9b755777c44975" /><Relationship Type="http://schemas.openxmlformats.org/officeDocument/2006/relationships/slide" Target="/ppt/slides/slide1.xml" Id="R36dade6bc079409c" /><Relationship Type="http://schemas.openxmlformats.org/officeDocument/2006/relationships/slide" Target="/ppt/slides/slide2.xml" Id="R294f4454af984f16" /><Relationship Type="http://schemas.openxmlformats.org/officeDocument/2006/relationships/slide" Target="/ppt/slides/slide3.xml" Id="Rbba52732f3b245fc" /><Relationship Type="http://schemas.openxmlformats.org/officeDocument/2006/relationships/slide" Target="/ppt/slides/slide4.xml" Id="R1a1d6ce857684dad" /><Relationship Type="http://schemas.openxmlformats.org/officeDocument/2006/relationships/slide" Target="/ppt/slides/slide5.xml" Id="R2d0f069f94b34f02" /><Relationship Type="http://schemas.openxmlformats.org/officeDocument/2006/relationships/slide" Target="/ppt/slides/slide6.xml" Id="Rec2ab9e626a148c5" /><Relationship Type="http://schemas.openxmlformats.org/officeDocument/2006/relationships/slide" Target="/ppt/slides/slide7.xml" Id="Rfe4179fabbaf47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f71c5e57f48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6697fbafd422b" /><Relationship Type="http://schemas.openxmlformats.org/officeDocument/2006/relationships/theme" Target="/ppt/slideMasters/theme/theme1.xml" Id="Ra8d8ded50aba4d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d6697fbafd42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1bff070d14a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8cd5c0f3d4d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4b4eed73a4d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8b7d06ae24c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e4975ba1d44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02f2e3f9d47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88b741d7240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LTST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5 625 109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121 278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389 444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1 426 591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915 898 262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LTST AS</a:t>
            </a:r>
          </a:p>
        </p:txBody>
      </p:sp>
    </p:spTree>
  </p:cSld>
  <p:clrMapOvr>
    <a:masterClrMapping xmlns:a="http://schemas.openxmlformats.org/drawingml/2006/main"/>
  </p:clrMapOvr>
</p:sld>
</file>