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71d6b6d72e4b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d870b74a564ece"/>
  </p:sldMasterIdLst>
  <p:sldIdLst>
    <p:sldId xmlns:r="http://schemas.openxmlformats.org/officeDocument/2006/relationships" id="256" r:id="R0d934607e0a043f1"/>
    <p:sldId xmlns:r="http://schemas.openxmlformats.org/officeDocument/2006/relationships" id="257" r:id="R8e28cde999fd43a5"/>
    <p:sldId xmlns:r="http://schemas.openxmlformats.org/officeDocument/2006/relationships" id="258" r:id="Re8198e154d6242da"/>
    <p:sldId xmlns:r="http://schemas.openxmlformats.org/officeDocument/2006/relationships" id="259" r:id="R02e371d0ceab48bb"/>
    <p:sldId xmlns:r="http://schemas.openxmlformats.org/officeDocument/2006/relationships" id="260" r:id="R70756dd5146e4454"/>
    <p:sldId xmlns:r="http://schemas.openxmlformats.org/officeDocument/2006/relationships" id="261" r:id="R1aa00485aa0049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870b74a564ece" /><Relationship Type="http://schemas.openxmlformats.org/officeDocument/2006/relationships/slide" Target="/ppt/slides/slide1.xml" Id="R0d934607e0a043f1" /><Relationship Type="http://schemas.openxmlformats.org/officeDocument/2006/relationships/slide" Target="/ppt/slides/slide2.xml" Id="R8e28cde999fd43a5" /><Relationship Type="http://schemas.openxmlformats.org/officeDocument/2006/relationships/slide" Target="/ppt/slides/slide3.xml" Id="Re8198e154d6242da" /><Relationship Type="http://schemas.openxmlformats.org/officeDocument/2006/relationships/slide" Target="/ppt/slides/slide4.xml" Id="R02e371d0ceab48bb" /><Relationship Type="http://schemas.openxmlformats.org/officeDocument/2006/relationships/slide" Target="/ppt/slides/slide5.xml" Id="R70756dd5146e4454" /><Relationship Type="http://schemas.openxmlformats.org/officeDocument/2006/relationships/slide" Target="/ppt/slides/slide6.xml" Id="R1aa00485aa0049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ff585ca25a4c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266fe0ef44974" /><Relationship Type="http://schemas.openxmlformats.org/officeDocument/2006/relationships/theme" Target="/ppt/slideMasters/theme/theme1.xml" Id="R5fc4fca17e4f4d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266fe0ef449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be3ea0f6d42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7bfbb1eaa4d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8fd4afb7540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42f5d3c6c4f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910cf4d114e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997fdbeca40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MASSIMO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MASSIMO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SJONER SYRSTAD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 Jenssens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915 895 417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