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a80106963e4d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1b64fd81a947a2"/>
  </p:sldMasterIdLst>
  <p:sldIdLst>
    <p:sldId xmlns:r="http://schemas.openxmlformats.org/officeDocument/2006/relationships" id="256" r:id="R316660791813433c"/>
    <p:sldId xmlns:r="http://schemas.openxmlformats.org/officeDocument/2006/relationships" id="257" r:id="R722ab64c137640c9"/>
    <p:sldId xmlns:r="http://schemas.openxmlformats.org/officeDocument/2006/relationships" id="258" r:id="R82b29756358b437b"/>
    <p:sldId xmlns:r="http://schemas.openxmlformats.org/officeDocument/2006/relationships" id="259" r:id="R6d5da08ede59477c"/>
    <p:sldId xmlns:r="http://schemas.openxmlformats.org/officeDocument/2006/relationships" id="260" r:id="R4ac148fad3464af6"/>
    <p:sldId xmlns:r="http://schemas.openxmlformats.org/officeDocument/2006/relationships" id="261" r:id="R5db824f16f0b4b77"/>
    <p:sldId xmlns:r="http://schemas.openxmlformats.org/officeDocument/2006/relationships" id="262" r:id="R91d7554acfd749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b64fd81a947a2" /><Relationship Type="http://schemas.openxmlformats.org/officeDocument/2006/relationships/slide" Target="/ppt/slides/slide1.xml" Id="R316660791813433c" /><Relationship Type="http://schemas.openxmlformats.org/officeDocument/2006/relationships/slide" Target="/ppt/slides/slide2.xml" Id="R722ab64c137640c9" /><Relationship Type="http://schemas.openxmlformats.org/officeDocument/2006/relationships/slide" Target="/ppt/slides/slide3.xml" Id="R82b29756358b437b" /><Relationship Type="http://schemas.openxmlformats.org/officeDocument/2006/relationships/slide" Target="/ppt/slides/slide4.xml" Id="R6d5da08ede59477c" /><Relationship Type="http://schemas.openxmlformats.org/officeDocument/2006/relationships/slide" Target="/ppt/slides/slide5.xml" Id="R4ac148fad3464af6" /><Relationship Type="http://schemas.openxmlformats.org/officeDocument/2006/relationships/slide" Target="/ppt/slides/slide6.xml" Id="R5db824f16f0b4b77" /><Relationship Type="http://schemas.openxmlformats.org/officeDocument/2006/relationships/slide" Target="/ppt/slides/slide7.xml" Id="R91d7554acfd749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47fd3517046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fde573c454999" /><Relationship Type="http://schemas.openxmlformats.org/officeDocument/2006/relationships/theme" Target="/ppt/slideMasters/theme/theme1.xml" Id="R3b3f6aa4532248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6fde573c4549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aa0d66d124c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f731d3cc54f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e2d4394204a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ec43a0feb47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ddba611494f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2e5e3234b45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f47efad6143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 VEST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−34 609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453 141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SKÅRHAUG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Skårhaug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915 894 607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 VEST AS</a:t>
            </a:r>
          </a:p>
        </p:txBody>
      </p:sp>
    </p:spTree>
  </p:cSld>
  <p:clrMapOvr>
    <a:masterClrMapping xmlns:a="http://schemas.openxmlformats.org/drawingml/2006/main"/>
  </p:clrMapOvr>
</p:sld>
</file>