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04d641f8e945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5704700d674974"/>
  </p:sldMasterIdLst>
  <p:sldIdLst>
    <p:sldId xmlns:r="http://schemas.openxmlformats.org/officeDocument/2006/relationships" id="256" r:id="R66f68233e6564cb4"/>
    <p:sldId xmlns:r="http://schemas.openxmlformats.org/officeDocument/2006/relationships" id="257" r:id="R0dafa7a3c4174670"/>
    <p:sldId xmlns:r="http://schemas.openxmlformats.org/officeDocument/2006/relationships" id="258" r:id="R5c5d254f01a84e9c"/>
    <p:sldId xmlns:r="http://schemas.openxmlformats.org/officeDocument/2006/relationships" id="259" r:id="R8d93db2e740f4f02"/>
    <p:sldId xmlns:r="http://schemas.openxmlformats.org/officeDocument/2006/relationships" id="260" r:id="Rced0dfce46744504"/>
    <p:sldId xmlns:r="http://schemas.openxmlformats.org/officeDocument/2006/relationships" id="261" r:id="R28f35c72d31e4a31"/>
    <p:sldId xmlns:r="http://schemas.openxmlformats.org/officeDocument/2006/relationships" id="262" r:id="R14b2f3723adf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704700d674974" /><Relationship Type="http://schemas.openxmlformats.org/officeDocument/2006/relationships/slide" Target="/ppt/slides/slide1.xml" Id="R66f68233e6564cb4" /><Relationship Type="http://schemas.openxmlformats.org/officeDocument/2006/relationships/slide" Target="/ppt/slides/slide2.xml" Id="R0dafa7a3c4174670" /><Relationship Type="http://schemas.openxmlformats.org/officeDocument/2006/relationships/slide" Target="/ppt/slides/slide3.xml" Id="R5c5d254f01a84e9c" /><Relationship Type="http://schemas.openxmlformats.org/officeDocument/2006/relationships/slide" Target="/ppt/slides/slide4.xml" Id="R8d93db2e740f4f02" /><Relationship Type="http://schemas.openxmlformats.org/officeDocument/2006/relationships/slide" Target="/ppt/slides/slide5.xml" Id="Rced0dfce46744504" /><Relationship Type="http://schemas.openxmlformats.org/officeDocument/2006/relationships/slide" Target="/ppt/slides/slide6.xml" Id="R28f35c72d31e4a31" /><Relationship Type="http://schemas.openxmlformats.org/officeDocument/2006/relationships/slide" Target="/ppt/slides/slide7.xml" Id="R14b2f3723adf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b0a5b563840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66c2138b84796" /><Relationship Type="http://schemas.openxmlformats.org/officeDocument/2006/relationships/theme" Target="/ppt/slideMasters/theme/theme1.xml" Id="R01979308c18d48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966c2138b847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80ae1f61b41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a498ad6564e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5747ddf9f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902876f66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77ffc3bc6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99eb2d4ab4b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66773103642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FLÅHAMMER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FLÅHAMMER HOLDING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 MICHAEL FLÅHAMMER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Starrmyra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7091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