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5e5aecbcca48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bb25670c154c9e"/>
  </p:sldMasterIdLst>
  <p:sldIdLst>
    <p:sldId xmlns:r="http://schemas.openxmlformats.org/officeDocument/2006/relationships" id="256" r:id="Rd539afc09e694d3d"/>
    <p:sldId xmlns:r="http://schemas.openxmlformats.org/officeDocument/2006/relationships" id="257" r:id="R55dd166acd164840"/>
    <p:sldId xmlns:r="http://schemas.openxmlformats.org/officeDocument/2006/relationships" id="258" r:id="R0c0aca0c39204ba6"/>
    <p:sldId xmlns:r="http://schemas.openxmlformats.org/officeDocument/2006/relationships" id="259" r:id="Rc24b2c6df35949c1"/>
    <p:sldId xmlns:r="http://schemas.openxmlformats.org/officeDocument/2006/relationships" id="260" r:id="Rae6f6b7804d34749"/>
    <p:sldId xmlns:r="http://schemas.openxmlformats.org/officeDocument/2006/relationships" id="261" r:id="R2d63e18b636f44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bb25670c154c9e" /><Relationship Type="http://schemas.openxmlformats.org/officeDocument/2006/relationships/slide" Target="/ppt/slides/slide1.xml" Id="Rd539afc09e694d3d" /><Relationship Type="http://schemas.openxmlformats.org/officeDocument/2006/relationships/slide" Target="/ppt/slides/slide2.xml" Id="R55dd166acd164840" /><Relationship Type="http://schemas.openxmlformats.org/officeDocument/2006/relationships/slide" Target="/ppt/slides/slide3.xml" Id="R0c0aca0c39204ba6" /><Relationship Type="http://schemas.openxmlformats.org/officeDocument/2006/relationships/slide" Target="/ppt/slides/slide4.xml" Id="Rc24b2c6df35949c1" /><Relationship Type="http://schemas.openxmlformats.org/officeDocument/2006/relationships/slide" Target="/ppt/slides/slide5.xml" Id="Rae6f6b7804d34749" /><Relationship Type="http://schemas.openxmlformats.org/officeDocument/2006/relationships/slide" Target="/ppt/slides/slide6.xml" Id="R2d63e18b636f44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60e7022bf948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cb0d4bbdd4e18" /><Relationship Type="http://schemas.openxmlformats.org/officeDocument/2006/relationships/theme" Target="/ppt/slideMasters/theme/theme1.xml" Id="R20c38fe4b32b43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7cb0d4bbdd4e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bb86237f046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584aae3f14e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77bd89e0145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d5cbee07c48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33d055b6445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4c2a766ac49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FANEBUST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FANEBUST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FANEBUST HOLDING AS ble etablert [år] og holder til i Sem.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FANEBUST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FANEBUST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FANEBUST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FANEBUST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FANEBUST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Hesbyveien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3171 Sem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915 867 634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FANEBUST HOLDING AS</a:t>
            </a:r>
          </a:p>
        </p:txBody>
      </p:sp>
    </p:spTree>
  </p:cSld>
  <p:clrMapOvr>
    <a:masterClrMapping xmlns:a="http://schemas.openxmlformats.org/drawingml/2006/main"/>
  </p:clrMapOvr>
</p:sld>
</file>