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e05248ee324b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352ca1be57405b"/>
  </p:sldMasterIdLst>
  <p:sldIdLst>
    <p:sldId xmlns:r="http://schemas.openxmlformats.org/officeDocument/2006/relationships" id="256" r:id="Ra1e87ff99f4a4422"/>
    <p:sldId xmlns:r="http://schemas.openxmlformats.org/officeDocument/2006/relationships" id="257" r:id="Rc4fd1c4d3c1944cb"/>
    <p:sldId xmlns:r="http://schemas.openxmlformats.org/officeDocument/2006/relationships" id="258" r:id="Rd109e29976394cfd"/>
    <p:sldId xmlns:r="http://schemas.openxmlformats.org/officeDocument/2006/relationships" id="259" r:id="Re4271829e58b426e"/>
    <p:sldId xmlns:r="http://schemas.openxmlformats.org/officeDocument/2006/relationships" id="260" r:id="R9691d163a9af4f55"/>
    <p:sldId xmlns:r="http://schemas.openxmlformats.org/officeDocument/2006/relationships" id="261" r:id="R4dc36646b73e4c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352ca1be57405b" /><Relationship Type="http://schemas.openxmlformats.org/officeDocument/2006/relationships/slide" Target="/ppt/slides/slide1.xml" Id="Ra1e87ff99f4a4422" /><Relationship Type="http://schemas.openxmlformats.org/officeDocument/2006/relationships/slide" Target="/ppt/slides/slide2.xml" Id="Rc4fd1c4d3c1944cb" /><Relationship Type="http://schemas.openxmlformats.org/officeDocument/2006/relationships/slide" Target="/ppt/slides/slide3.xml" Id="Rd109e29976394cfd" /><Relationship Type="http://schemas.openxmlformats.org/officeDocument/2006/relationships/slide" Target="/ppt/slides/slide4.xml" Id="Re4271829e58b426e" /><Relationship Type="http://schemas.openxmlformats.org/officeDocument/2006/relationships/slide" Target="/ppt/slides/slide5.xml" Id="R9691d163a9af4f55" /><Relationship Type="http://schemas.openxmlformats.org/officeDocument/2006/relationships/slide" Target="/ppt/slides/slide6.xml" Id="R4dc36646b73e4c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54420b6cfe45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138a340ad4030" /><Relationship Type="http://schemas.openxmlformats.org/officeDocument/2006/relationships/theme" Target="/ppt/slideMasters/theme/theme1.xml" Id="Rc9f3ba728a2e41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1138a340ad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107eff9064d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af8a17b0e4a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75c1622b943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6545dc8e1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1611cf000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f4f520a02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IDDEFJORDEN STENHOGGERFESTIVAL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IDDEFJORDEN STENHOGGERFESTIVAL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915 863 752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IDDEFJORDEN STENHOGGERFESTIVAL AS</a:t>
            </a:r>
          </a:p>
        </p:txBody>
      </p:sp>
    </p:spTree>
  </p:cSld>
  <p:clrMapOvr>
    <a:masterClrMapping xmlns:a="http://schemas.openxmlformats.org/drawingml/2006/main"/>
  </p:clrMapOvr>
</p:sld>
</file>