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6f338ffeec4f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668fe0c2134187"/>
  </p:sldMasterIdLst>
  <p:sldIdLst>
    <p:sldId xmlns:r="http://schemas.openxmlformats.org/officeDocument/2006/relationships" id="256" r:id="R4dcdca63cb384647"/>
    <p:sldId xmlns:r="http://schemas.openxmlformats.org/officeDocument/2006/relationships" id="257" r:id="R8e0fa315cc4b4db5"/>
    <p:sldId xmlns:r="http://schemas.openxmlformats.org/officeDocument/2006/relationships" id="258" r:id="Rd962255b7aa5411b"/>
    <p:sldId xmlns:r="http://schemas.openxmlformats.org/officeDocument/2006/relationships" id="259" r:id="R7e64075b6f784c28"/>
    <p:sldId xmlns:r="http://schemas.openxmlformats.org/officeDocument/2006/relationships" id="260" r:id="R9cd73f8747074551"/>
    <p:sldId xmlns:r="http://schemas.openxmlformats.org/officeDocument/2006/relationships" id="261" r:id="Rcabd18adfb6a42eb"/>
    <p:sldId xmlns:r="http://schemas.openxmlformats.org/officeDocument/2006/relationships" id="262" r:id="R54dce88d970445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668fe0c2134187" /><Relationship Type="http://schemas.openxmlformats.org/officeDocument/2006/relationships/slide" Target="/ppt/slides/slide1.xml" Id="R4dcdca63cb384647" /><Relationship Type="http://schemas.openxmlformats.org/officeDocument/2006/relationships/slide" Target="/ppt/slides/slide2.xml" Id="R8e0fa315cc4b4db5" /><Relationship Type="http://schemas.openxmlformats.org/officeDocument/2006/relationships/slide" Target="/ppt/slides/slide3.xml" Id="Rd962255b7aa5411b" /><Relationship Type="http://schemas.openxmlformats.org/officeDocument/2006/relationships/slide" Target="/ppt/slides/slide4.xml" Id="R7e64075b6f784c28" /><Relationship Type="http://schemas.openxmlformats.org/officeDocument/2006/relationships/slide" Target="/ppt/slides/slide5.xml" Id="R9cd73f8747074551" /><Relationship Type="http://schemas.openxmlformats.org/officeDocument/2006/relationships/slide" Target="/ppt/slides/slide6.xml" Id="Rcabd18adfb6a42eb" /><Relationship Type="http://schemas.openxmlformats.org/officeDocument/2006/relationships/slide" Target="/ppt/slides/slide7.xml" Id="R54dce88d970445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ec9578f5e145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a656a074d24612" /><Relationship Type="http://schemas.openxmlformats.org/officeDocument/2006/relationships/theme" Target="/ppt/slideMasters/theme/theme1.xml" Id="R6494a3a828064f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a656a074d246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f33a975c9b4b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e00d63e0d248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4b1b234e8b44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b93529f1014e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269a5468b244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549899451c498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90d35e71fb44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AKARI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AKARI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AKARI GRUPPEN AS ble etablert [år] og holder til i Kongsberg.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AKARI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AKARI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AKARI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24 643 115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1 332 128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1 073 799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5 225 551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9 573 017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AKARI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EMEL HOLDING AS  –  85,1 %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HÅVARDSRUD HOLDING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AASMUND FRODAHL BAKKA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MADELEINE BUTTEDAL STEDØY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AKARI GRUPPEN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AKARI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Dyrmyrgata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3611 Kongsberg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kreative@akari.no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www.akari.no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915 860 370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AKARI GRUPPEN AS</a:t>
            </a:r>
          </a:p>
        </p:txBody>
      </p:sp>
    </p:spTree>
  </p:cSld>
  <p:clrMapOvr>
    <a:masterClrMapping xmlns:a="http://schemas.openxmlformats.org/drawingml/2006/main"/>
  </p:clrMapOvr>
</p:sld>
</file>